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79" r:id="rId25"/>
    <p:sldId id="280" r:id="rId26"/>
    <p:sldId id="281" r:id="rId27"/>
    <p:sldId id="282" r:id="rId28"/>
  </p:sldIdLst>
  <p:sldSz cx="12192000" cy="6858000"/>
  <p:notesSz cx="6858000" cy="9144000"/>
  <p:defaultTextStyle>
    <a:defPPr>
      <a:defRPr lang="az-Lat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11BADD3-D407-43AE-B05A-ADDF3FD0AD14}">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6"/>
            <p14:sldId id="277"/>
            <p14:sldId id="275"/>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ynəb Qasımlı" userId="140c71022f9cba64" providerId="LiveId" clId="{CBEE0536-EAFD-4FC8-AAC4-782738313869}"/>
    <pc:docChg chg="undo custSel addSld delSld modSld addSection modSection">
      <pc:chgData name="Zeynəb Qasımlı" userId="140c71022f9cba64" providerId="LiveId" clId="{CBEE0536-EAFD-4FC8-AAC4-782738313869}" dt="2024-12-13T06:15:07.684" v="2512" actId="1076"/>
      <pc:docMkLst>
        <pc:docMk/>
      </pc:docMkLst>
      <pc:sldChg chg="addSp modSp new mod modTransition">
        <pc:chgData name="Zeynəb Qasımlı" userId="140c71022f9cba64" providerId="LiveId" clId="{CBEE0536-EAFD-4FC8-AAC4-782738313869}" dt="2024-12-13T06:15:07.684" v="2512" actId="1076"/>
        <pc:sldMkLst>
          <pc:docMk/>
          <pc:sldMk cId="1486823123" sldId="256"/>
        </pc:sldMkLst>
        <pc:spChg chg="add mod">
          <ac:chgData name="Zeynəb Qasımlı" userId="140c71022f9cba64" providerId="LiveId" clId="{CBEE0536-EAFD-4FC8-AAC4-782738313869}" dt="2024-12-13T06:14:07.801" v="2500" actId="1076"/>
          <ac:spMkLst>
            <pc:docMk/>
            <pc:sldMk cId="1486823123" sldId="256"/>
            <ac:spMk id="3" creationId="{2869572A-AB6B-4B67-BB71-EE0DD2B719A0}"/>
          </ac:spMkLst>
        </pc:spChg>
        <pc:spChg chg="add mod">
          <ac:chgData name="Zeynəb Qasımlı" userId="140c71022f9cba64" providerId="LiveId" clId="{CBEE0536-EAFD-4FC8-AAC4-782738313869}" dt="2024-12-13T06:14:48.094" v="2508" actId="1076"/>
          <ac:spMkLst>
            <pc:docMk/>
            <pc:sldMk cId="1486823123" sldId="256"/>
            <ac:spMk id="5" creationId="{0AEAF6C1-974F-49FD-8BB1-E59AB62C4B19}"/>
          </ac:spMkLst>
        </pc:spChg>
        <pc:spChg chg="add mod">
          <ac:chgData name="Zeynəb Qasımlı" userId="140c71022f9cba64" providerId="LiveId" clId="{CBEE0536-EAFD-4FC8-AAC4-782738313869}" dt="2024-12-13T06:14:51.101" v="2509" actId="1076"/>
          <ac:spMkLst>
            <pc:docMk/>
            <pc:sldMk cId="1486823123" sldId="256"/>
            <ac:spMk id="6" creationId="{342C0C2B-48BD-4180-9C79-F2A5B43E0D47}"/>
          </ac:spMkLst>
        </pc:spChg>
        <pc:spChg chg="add mod">
          <ac:chgData name="Zeynəb Qasımlı" userId="140c71022f9cba64" providerId="LiveId" clId="{CBEE0536-EAFD-4FC8-AAC4-782738313869}" dt="2024-12-13T06:14:54.708" v="2510" actId="1076"/>
          <ac:spMkLst>
            <pc:docMk/>
            <pc:sldMk cId="1486823123" sldId="256"/>
            <ac:spMk id="7" creationId="{61DBBF57-19D1-478F-AAFC-4C134318A8DF}"/>
          </ac:spMkLst>
        </pc:spChg>
        <pc:spChg chg="add mod">
          <ac:chgData name="Zeynəb Qasımlı" userId="140c71022f9cba64" providerId="LiveId" clId="{CBEE0536-EAFD-4FC8-AAC4-782738313869}" dt="2024-12-13T06:15:03.373" v="2511" actId="1076"/>
          <ac:spMkLst>
            <pc:docMk/>
            <pc:sldMk cId="1486823123" sldId="256"/>
            <ac:spMk id="8" creationId="{EB485796-3064-4EAC-AC29-73162B43BF2A}"/>
          </ac:spMkLst>
        </pc:spChg>
        <pc:picChg chg="add mod">
          <ac:chgData name="Zeynəb Qasımlı" userId="140c71022f9cba64" providerId="LiveId" clId="{CBEE0536-EAFD-4FC8-AAC4-782738313869}" dt="2024-12-01T17:28:06.285" v="24" actId="14100"/>
          <ac:picMkLst>
            <pc:docMk/>
            <pc:sldMk cId="1486823123" sldId="256"/>
            <ac:picMk id="2" creationId="{1A3690F7-143E-45C0-B8CD-DB6C73EB326F}"/>
          </ac:picMkLst>
        </pc:picChg>
        <pc:picChg chg="add mod">
          <ac:chgData name="Zeynəb Qasımlı" userId="140c71022f9cba64" providerId="LiveId" clId="{CBEE0536-EAFD-4FC8-AAC4-782738313869}" dt="2024-12-13T06:14:40.095" v="2506" actId="1076"/>
          <ac:picMkLst>
            <pc:docMk/>
            <pc:sldMk cId="1486823123" sldId="256"/>
            <ac:picMk id="4" creationId="{2AF2BA4A-A3EA-46EC-BDAF-79F65B988E7F}"/>
          </ac:picMkLst>
        </pc:picChg>
        <pc:picChg chg="add mod">
          <ac:chgData name="Zeynəb Qasımlı" userId="140c71022f9cba64" providerId="LiveId" clId="{CBEE0536-EAFD-4FC8-AAC4-782738313869}" dt="2024-12-13T06:15:07.684" v="2512" actId="1076"/>
          <ac:picMkLst>
            <pc:docMk/>
            <pc:sldMk cId="1486823123" sldId="256"/>
            <ac:picMk id="9" creationId="{4DCFD484-9A17-4D51-A7E0-9065784C309A}"/>
          </ac:picMkLst>
        </pc:picChg>
      </pc:sldChg>
      <pc:sldChg chg="addSp delSp modSp new mod modTransition">
        <pc:chgData name="Zeynəb Qasımlı" userId="140c71022f9cba64" providerId="LiveId" clId="{CBEE0536-EAFD-4FC8-AAC4-782738313869}" dt="2024-12-01T22:32:47.057" v="2384"/>
        <pc:sldMkLst>
          <pc:docMk/>
          <pc:sldMk cId="2503414582" sldId="257"/>
        </pc:sldMkLst>
        <pc:spChg chg="add mod">
          <ac:chgData name="Zeynəb Qasımlı" userId="140c71022f9cba64" providerId="LiveId" clId="{CBEE0536-EAFD-4FC8-AAC4-782738313869}" dt="2024-12-01T18:18:36.760" v="381" actId="1076"/>
          <ac:spMkLst>
            <pc:docMk/>
            <pc:sldMk cId="2503414582" sldId="257"/>
            <ac:spMk id="4" creationId="{3E3E1272-703C-4617-98D3-059E966B561A}"/>
          </ac:spMkLst>
        </pc:spChg>
        <pc:spChg chg="add mod">
          <ac:chgData name="Zeynəb Qasımlı" userId="140c71022f9cba64" providerId="LiveId" clId="{CBEE0536-EAFD-4FC8-AAC4-782738313869}" dt="2024-12-01T18:21:16.004" v="391" actId="404"/>
          <ac:spMkLst>
            <pc:docMk/>
            <pc:sldMk cId="2503414582" sldId="257"/>
            <ac:spMk id="5" creationId="{A71DF481-439F-427A-B457-C042A4EA329E}"/>
          </ac:spMkLst>
        </pc:spChg>
        <pc:picChg chg="add del mod">
          <ac:chgData name="Zeynəb Qasımlı" userId="140c71022f9cba64" providerId="LiveId" clId="{CBEE0536-EAFD-4FC8-AAC4-782738313869}" dt="2024-12-01T17:56:41.199" v="366" actId="478"/>
          <ac:picMkLst>
            <pc:docMk/>
            <pc:sldMk cId="2503414582" sldId="257"/>
            <ac:picMk id="2" creationId="{4572017A-0081-4E61-800A-E3586BCA5067}"/>
          </ac:picMkLst>
        </pc:picChg>
        <pc:picChg chg="add mod">
          <ac:chgData name="Zeynəb Qasımlı" userId="140c71022f9cba64" providerId="LiveId" clId="{CBEE0536-EAFD-4FC8-AAC4-782738313869}" dt="2024-12-01T17:56:54.680" v="370" actId="14100"/>
          <ac:picMkLst>
            <pc:docMk/>
            <pc:sldMk cId="2503414582" sldId="257"/>
            <ac:picMk id="3" creationId="{60555427-C28B-4A10-A0DD-F27DFAEA9CB3}"/>
          </ac:picMkLst>
        </pc:picChg>
        <pc:picChg chg="add mod">
          <ac:chgData name="Zeynəb Qasımlı" userId="140c71022f9cba64" providerId="LiveId" clId="{CBEE0536-EAFD-4FC8-AAC4-782738313869}" dt="2024-12-01T18:27:04.201" v="401" actId="1076"/>
          <ac:picMkLst>
            <pc:docMk/>
            <pc:sldMk cId="2503414582" sldId="257"/>
            <ac:picMk id="6" creationId="{755F2146-7CBA-4941-BEEC-88AF350341D7}"/>
          </ac:picMkLst>
        </pc:picChg>
      </pc:sldChg>
      <pc:sldChg chg="addSp delSp modSp new mod modTransition">
        <pc:chgData name="Zeynəb Qasımlı" userId="140c71022f9cba64" providerId="LiveId" clId="{CBEE0536-EAFD-4FC8-AAC4-782738313869}" dt="2024-12-01T22:32:50.115" v="2385"/>
        <pc:sldMkLst>
          <pc:docMk/>
          <pc:sldMk cId="423683110" sldId="258"/>
        </pc:sldMkLst>
        <pc:spChg chg="add del">
          <ac:chgData name="Zeynəb Qasımlı" userId="140c71022f9cba64" providerId="LiveId" clId="{CBEE0536-EAFD-4FC8-AAC4-782738313869}" dt="2024-12-01T18:32:30.271" v="411" actId="478"/>
          <ac:spMkLst>
            <pc:docMk/>
            <pc:sldMk cId="423683110" sldId="258"/>
            <ac:spMk id="5" creationId="{B5DEABE4-E837-4522-9C92-1713BE358336}"/>
          </ac:spMkLst>
        </pc:spChg>
        <pc:spChg chg="add mod">
          <ac:chgData name="Zeynəb Qasımlı" userId="140c71022f9cba64" providerId="LiveId" clId="{CBEE0536-EAFD-4FC8-AAC4-782738313869}" dt="2024-12-01T18:42:45.096" v="436" actId="1076"/>
          <ac:spMkLst>
            <pc:docMk/>
            <pc:sldMk cId="423683110" sldId="258"/>
            <ac:spMk id="8" creationId="{40D1E46A-F6C1-4864-BB25-263FDDE6174B}"/>
          </ac:spMkLst>
        </pc:spChg>
        <pc:spChg chg="add mod">
          <ac:chgData name="Zeynəb Qasımlı" userId="140c71022f9cba64" providerId="LiveId" clId="{CBEE0536-EAFD-4FC8-AAC4-782738313869}" dt="2024-12-01T18:45:59.973" v="469" actId="14100"/>
          <ac:spMkLst>
            <pc:docMk/>
            <pc:sldMk cId="423683110" sldId="258"/>
            <ac:spMk id="9" creationId="{BAB94168-59BB-40E7-AA56-50BDB4B0B1B7}"/>
          </ac:spMkLst>
        </pc:spChg>
        <pc:spChg chg="add mod">
          <ac:chgData name="Zeynəb Qasımlı" userId="140c71022f9cba64" providerId="LiveId" clId="{CBEE0536-EAFD-4FC8-AAC4-782738313869}" dt="2024-12-01T18:46:26.228" v="478" actId="20577"/>
          <ac:spMkLst>
            <pc:docMk/>
            <pc:sldMk cId="423683110" sldId="258"/>
            <ac:spMk id="10" creationId="{A8EAE8F5-7D57-4393-A8BC-E309F3D56C1D}"/>
          </ac:spMkLst>
        </pc:spChg>
        <pc:picChg chg="add del mod">
          <ac:chgData name="Zeynəb Qasımlı" userId="140c71022f9cba64" providerId="LiveId" clId="{CBEE0536-EAFD-4FC8-AAC4-782738313869}" dt="2024-12-01T18:29:25.161" v="406" actId="478"/>
          <ac:picMkLst>
            <pc:docMk/>
            <pc:sldMk cId="423683110" sldId="258"/>
            <ac:picMk id="2" creationId="{E1A6460A-5920-450B-97A7-1C0288292409}"/>
          </ac:picMkLst>
        </pc:picChg>
        <pc:picChg chg="add del mod">
          <ac:chgData name="Zeynəb Qasımlı" userId="140c71022f9cba64" providerId="LiveId" clId="{CBEE0536-EAFD-4FC8-AAC4-782738313869}" dt="2024-12-01T18:31:57.721" v="409" actId="478"/>
          <ac:picMkLst>
            <pc:docMk/>
            <pc:sldMk cId="423683110" sldId="258"/>
            <ac:picMk id="4" creationId="{295B3FCC-753E-4F34-BBFF-9723F7E5EF98}"/>
          </ac:picMkLst>
        </pc:picChg>
        <pc:picChg chg="add del mod">
          <ac:chgData name="Zeynəb Qasımlı" userId="140c71022f9cba64" providerId="LiveId" clId="{CBEE0536-EAFD-4FC8-AAC4-782738313869}" dt="2024-12-01T18:38:29.958" v="420" actId="478"/>
          <ac:picMkLst>
            <pc:docMk/>
            <pc:sldMk cId="423683110" sldId="258"/>
            <ac:picMk id="6" creationId="{437BF2DE-8DCE-4BD1-8FC6-A87116685332}"/>
          </ac:picMkLst>
        </pc:picChg>
        <pc:picChg chg="add mod">
          <ac:chgData name="Zeynəb Qasımlı" userId="140c71022f9cba64" providerId="LiveId" clId="{CBEE0536-EAFD-4FC8-AAC4-782738313869}" dt="2024-12-01T18:39:11.128" v="426" actId="14100"/>
          <ac:picMkLst>
            <pc:docMk/>
            <pc:sldMk cId="423683110" sldId="258"/>
            <ac:picMk id="7" creationId="{1532F73D-7A09-4698-A92C-A382FA6CF02F}"/>
          </ac:picMkLst>
        </pc:picChg>
        <pc:picChg chg="add del">
          <ac:chgData name="Zeynəb Qasımlı" userId="140c71022f9cba64" providerId="LiveId" clId="{CBEE0536-EAFD-4FC8-AAC4-782738313869}" dt="2024-12-01T18:47:48.715" v="480" actId="478"/>
          <ac:picMkLst>
            <pc:docMk/>
            <pc:sldMk cId="423683110" sldId="258"/>
            <ac:picMk id="11" creationId="{0B51D9A4-3CF5-4B47-A403-03C13B1BCAE3}"/>
          </ac:picMkLst>
        </pc:picChg>
        <pc:picChg chg="add mod">
          <ac:chgData name="Zeynəb Qasımlı" userId="140c71022f9cba64" providerId="LiveId" clId="{CBEE0536-EAFD-4FC8-AAC4-782738313869}" dt="2024-12-01T18:53:12.216" v="492" actId="1076"/>
          <ac:picMkLst>
            <pc:docMk/>
            <pc:sldMk cId="423683110" sldId="258"/>
            <ac:picMk id="12" creationId="{94E8CF4D-DE22-415A-8DB7-C3E4AC4C4DBC}"/>
          </ac:picMkLst>
        </pc:picChg>
        <pc:picChg chg="add mod ord">
          <ac:chgData name="Zeynəb Qasımlı" userId="140c71022f9cba64" providerId="LiveId" clId="{CBEE0536-EAFD-4FC8-AAC4-782738313869}" dt="2024-12-01T19:06:55.316" v="511" actId="166"/>
          <ac:picMkLst>
            <pc:docMk/>
            <pc:sldMk cId="423683110" sldId="258"/>
            <ac:picMk id="13" creationId="{14CE3071-9601-461B-98C4-C5C0BF6CC0DA}"/>
          </ac:picMkLst>
        </pc:picChg>
        <pc:picChg chg="add mod ord">
          <ac:chgData name="Zeynəb Qasımlı" userId="140c71022f9cba64" providerId="LiveId" clId="{CBEE0536-EAFD-4FC8-AAC4-782738313869}" dt="2024-12-01T18:57:28.798" v="509" actId="166"/>
          <ac:picMkLst>
            <pc:docMk/>
            <pc:sldMk cId="423683110" sldId="258"/>
            <ac:picMk id="14" creationId="{EF1CD1B8-B739-46B5-BFDF-DC4C1F910A28}"/>
          </ac:picMkLst>
        </pc:picChg>
        <pc:picChg chg="add mod">
          <ac:chgData name="Zeynəb Qasımlı" userId="140c71022f9cba64" providerId="LiveId" clId="{CBEE0536-EAFD-4FC8-AAC4-782738313869}" dt="2024-12-01T18:57:13.888" v="507" actId="1076"/>
          <ac:picMkLst>
            <pc:docMk/>
            <pc:sldMk cId="423683110" sldId="258"/>
            <ac:picMk id="15" creationId="{85955958-21C2-4526-A867-17C4116972BF}"/>
          </ac:picMkLst>
        </pc:picChg>
      </pc:sldChg>
      <pc:sldChg chg="addSp delSp modSp new mod modTransition">
        <pc:chgData name="Zeynəb Qasımlı" userId="140c71022f9cba64" providerId="LiveId" clId="{CBEE0536-EAFD-4FC8-AAC4-782738313869}" dt="2024-12-01T22:32:52.388" v="2386"/>
        <pc:sldMkLst>
          <pc:docMk/>
          <pc:sldMk cId="3905470022" sldId="259"/>
        </pc:sldMkLst>
        <pc:spChg chg="add mod">
          <ac:chgData name="Zeynəb Qasımlı" userId="140c71022f9cba64" providerId="LiveId" clId="{CBEE0536-EAFD-4FC8-AAC4-782738313869}" dt="2024-12-01T19:11:33.707" v="584" actId="14100"/>
          <ac:spMkLst>
            <pc:docMk/>
            <pc:sldMk cId="3905470022" sldId="259"/>
            <ac:spMk id="4" creationId="{CEA92F1C-D9A9-4335-A396-64CD20955CA0}"/>
          </ac:spMkLst>
        </pc:spChg>
        <pc:spChg chg="add del mod">
          <ac:chgData name="Zeynəb Qasımlı" userId="140c71022f9cba64" providerId="LiveId" clId="{CBEE0536-EAFD-4FC8-AAC4-782738313869}" dt="2024-12-01T19:12:22.776" v="589" actId="478"/>
          <ac:spMkLst>
            <pc:docMk/>
            <pc:sldMk cId="3905470022" sldId="259"/>
            <ac:spMk id="5" creationId="{93E71E45-D078-47C0-B9E9-654F7E105080}"/>
          </ac:spMkLst>
        </pc:spChg>
        <pc:spChg chg="add mod">
          <ac:chgData name="Zeynəb Qasımlı" userId="140c71022f9cba64" providerId="LiveId" clId="{CBEE0536-EAFD-4FC8-AAC4-782738313869}" dt="2024-12-01T19:15:19.807" v="626" actId="113"/>
          <ac:spMkLst>
            <pc:docMk/>
            <pc:sldMk cId="3905470022" sldId="259"/>
            <ac:spMk id="6" creationId="{A12ABCA4-2ED9-4A42-8401-0715FC634093}"/>
          </ac:spMkLst>
        </pc:spChg>
        <pc:spChg chg="add mod">
          <ac:chgData name="Zeynəb Qasımlı" userId="140c71022f9cba64" providerId="LiveId" clId="{CBEE0536-EAFD-4FC8-AAC4-782738313869}" dt="2024-12-01T19:15:24.898" v="627" actId="113"/>
          <ac:spMkLst>
            <pc:docMk/>
            <pc:sldMk cId="3905470022" sldId="259"/>
            <ac:spMk id="7" creationId="{DE76636D-71FA-41B7-8D4F-E3838D277059}"/>
          </ac:spMkLst>
        </pc:spChg>
        <pc:spChg chg="add mod">
          <ac:chgData name="Zeynəb Qasımlı" userId="140c71022f9cba64" providerId="LiveId" clId="{CBEE0536-EAFD-4FC8-AAC4-782738313869}" dt="2024-12-01T19:15:29.537" v="628" actId="113"/>
          <ac:spMkLst>
            <pc:docMk/>
            <pc:sldMk cId="3905470022" sldId="259"/>
            <ac:spMk id="8" creationId="{A3B5219D-BEFF-4A46-8071-FA196681019A}"/>
          </ac:spMkLst>
        </pc:spChg>
        <pc:spChg chg="add mod">
          <ac:chgData name="Zeynəb Qasımlı" userId="140c71022f9cba64" providerId="LiveId" clId="{CBEE0536-EAFD-4FC8-AAC4-782738313869}" dt="2024-12-01T19:15:32.125" v="629" actId="113"/>
          <ac:spMkLst>
            <pc:docMk/>
            <pc:sldMk cId="3905470022" sldId="259"/>
            <ac:spMk id="9" creationId="{2398C62F-C18E-44F4-AE06-7D7B2FE0DBD9}"/>
          </ac:spMkLst>
        </pc:spChg>
        <pc:picChg chg="add del mod">
          <ac:chgData name="Zeynəb Qasımlı" userId="140c71022f9cba64" providerId="LiveId" clId="{CBEE0536-EAFD-4FC8-AAC4-782738313869}" dt="2024-12-01T19:08:55.528" v="515" actId="478"/>
          <ac:picMkLst>
            <pc:docMk/>
            <pc:sldMk cId="3905470022" sldId="259"/>
            <ac:picMk id="2" creationId="{E04B06F4-9CAA-48C2-81E1-5EC1E1EFD257}"/>
          </ac:picMkLst>
        </pc:picChg>
        <pc:picChg chg="add mod">
          <ac:chgData name="Zeynəb Qasımlı" userId="140c71022f9cba64" providerId="LiveId" clId="{CBEE0536-EAFD-4FC8-AAC4-782738313869}" dt="2024-12-01T19:09:28.412" v="519" actId="14100"/>
          <ac:picMkLst>
            <pc:docMk/>
            <pc:sldMk cId="3905470022" sldId="259"/>
            <ac:picMk id="3" creationId="{5BE432A4-EC27-42E8-981B-2CB9304596BC}"/>
          </ac:picMkLst>
        </pc:picChg>
      </pc:sldChg>
      <pc:sldChg chg="addSp modSp new mod modTransition">
        <pc:chgData name="Zeynəb Qasımlı" userId="140c71022f9cba64" providerId="LiveId" clId="{CBEE0536-EAFD-4FC8-AAC4-782738313869}" dt="2024-12-01T22:32:56.301" v="2387"/>
        <pc:sldMkLst>
          <pc:docMk/>
          <pc:sldMk cId="2498786728" sldId="260"/>
        </pc:sldMkLst>
        <pc:spChg chg="add mod">
          <ac:chgData name="Zeynəb Qasımlı" userId="140c71022f9cba64" providerId="LiveId" clId="{CBEE0536-EAFD-4FC8-AAC4-782738313869}" dt="2024-12-01T19:37:38.588" v="698" actId="1076"/>
          <ac:spMkLst>
            <pc:docMk/>
            <pc:sldMk cId="2498786728" sldId="260"/>
            <ac:spMk id="3" creationId="{9C65504E-5033-44B3-8821-EBAD8A0D4C34}"/>
          </ac:spMkLst>
        </pc:spChg>
        <pc:spChg chg="add mod">
          <ac:chgData name="Zeynəb Qasımlı" userId="140c71022f9cba64" providerId="LiveId" clId="{CBEE0536-EAFD-4FC8-AAC4-782738313869}" dt="2024-12-01T19:39:36.533" v="717" actId="207"/>
          <ac:spMkLst>
            <pc:docMk/>
            <pc:sldMk cId="2498786728" sldId="260"/>
            <ac:spMk id="4" creationId="{EC107666-7441-4D2E-BF51-B65E0B0124AA}"/>
          </ac:spMkLst>
        </pc:spChg>
        <pc:spChg chg="add mod">
          <ac:chgData name="Zeynəb Qasımlı" userId="140c71022f9cba64" providerId="LiveId" clId="{CBEE0536-EAFD-4FC8-AAC4-782738313869}" dt="2024-12-01T19:53:45.251" v="893" actId="207"/>
          <ac:spMkLst>
            <pc:docMk/>
            <pc:sldMk cId="2498786728" sldId="260"/>
            <ac:spMk id="5" creationId="{495C62F9-5B56-4E48-B6A7-521A60542A4A}"/>
          </ac:spMkLst>
        </pc:spChg>
        <pc:spChg chg="add mod">
          <ac:chgData name="Zeynəb Qasımlı" userId="140c71022f9cba64" providerId="LiveId" clId="{CBEE0536-EAFD-4FC8-AAC4-782738313869}" dt="2024-12-01T19:43:10.295" v="771" actId="12"/>
          <ac:spMkLst>
            <pc:docMk/>
            <pc:sldMk cId="2498786728" sldId="260"/>
            <ac:spMk id="6" creationId="{3C9F771D-BED0-4356-8756-DC2B6CAE1513}"/>
          </ac:spMkLst>
        </pc:spChg>
        <pc:spChg chg="add mod">
          <ac:chgData name="Zeynəb Qasımlı" userId="140c71022f9cba64" providerId="LiveId" clId="{CBEE0536-EAFD-4FC8-AAC4-782738313869}" dt="2024-12-01T19:43:53.905" v="786" actId="12"/>
          <ac:spMkLst>
            <pc:docMk/>
            <pc:sldMk cId="2498786728" sldId="260"/>
            <ac:spMk id="7" creationId="{8F3DAA15-167B-4D8B-8C9C-E7BB781FB8CC}"/>
          </ac:spMkLst>
        </pc:spChg>
        <pc:picChg chg="add mod">
          <ac:chgData name="Zeynəb Qasımlı" userId="140c71022f9cba64" providerId="LiveId" clId="{CBEE0536-EAFD-4FC8-AAC4-782738313869}" dt="2024-12-01T19:36:02.278" v="633" actId="14100"/>
          <ac:picMkLst>
            <pc:docMk/>
            <pc:sldMk cId="2498786728" sldId="260"/>
            <ac:picMk id="2" creationId="{2ADA4211-0F78-4E3C-9B8E-674008E6AE0E}"/>
          </ac:picMkLst>
        </pc:picChg>
        <pc:picChg chg="add mod">
          <ac:chgData name="Zeynəb Qasımlı" userId="140c71022f9cba64" providerId="LiveId" clId="{CBEE0536-EAFD-4FC8-AAC4-782738313869}" dt="2024-12-01T19:49:45.908" v="802" actId="1076"/>
          <ac:picMkLst>
            <pc:docMk/>
            <pc:sldMk cId="2498786728" sldId="260"/>
            <ac:picMk id="8" creationId="{5F02A7A8-86D8-4AAD-8085-74AA87100716}"/>
          </ac:picMkLst>
        </pc:picChg>
        <pc:picChg chg="add mod modCrop">
          <ac:chgData name="Zeynəb Qasımlı" userId="140c71022f9cba64" providerId="LiveId" clId="{CBEE0536-EAFD-4FC8-AAC4-782738313869}" dt="2024-12-01T19:49:53.022" v="805" actId="1076"/>
          <ac:picMkLst>
            <pc:docMk/>
            <pc:sldMk cId="2498786728" sldId="260"/>
            <ac:picMk id="9" creationId="{E78E1A7E-DF52-437E-BF56-CF51CC447672}"/>
          </ac:picMkLst>
        </pc:picChg>
      </pc:sldChg>
      <pc:sldChg chg="addSp modSp new mod modTransition">
        <pc:chgData name="Zeynəb Qasımlı" userId="140c71022f9cba64" providerId="LiveId" clId="{CBEE0536-EAFD-4FC8-AAC4-782738313869}" dt="2024-12-01T22:32:58.305" v="2388"/>
        <pc:sldMkLst>
          <pc:docMk/>
          <pc:sldMk cId="3599117507" sldId="261"/>
        </pc:sldMkLst>
        <pc:spChg chg="add mod">
          <ac:chgData name="Zeynəb Qasımlı" userId="140c71022f9cba64" providerId="LiveId" clId="{CBEE0536-EAFD-4FC8-AAC4-782738313869}" dt="2024-12-01T19:51:03.430" v="872" actId="1076"/>
          <ac:spMkLst>
            <pc:docMk/>
            <pc:sldMk cId="3599117507" sldId="261"/>
            <ac:spMk id="3" creationId="{A3000937-93EB-498A-A0E0-A9A0DB36FF3E}"/>
          </ac:spMkLst>
        </pc:spChg>
        <pc:spChg chg="add mod">
          <ac:chgData name="Zeynəb Qasımlı" userId="140c71022f9cba64" providerId="LiveId" clId="{CBEE0536-EAFD-4FC8-AAC4-782738313869}" dt="2024-12-01T19:57:15.815" v="937" actId="1076"/>
          <ac:spMkLst>
            <pc:docMk/>
            <pc:sldMk cId="3599117507" sldId="261"/>
            <ac:spMk id="6" creationId="{375EECF1-A537-40F6-9CCE-6A0A5C0B865F}"/>
          </ac:spMkLst>
        </pc:spChg>
        <pc:spChg chg="add mod">
          <ac:chgData name="Zeynəb Qasımlı" userId="140c71022f9cba64" providerId="LiveId" clId="{CBEE0536-EAFD-4FC8-AAC4-782738313869}" dt="2024-12-01T19:57:09.447" v="936" actId="1076"/>
          <ac:spMkLst>
            <pc:docMk/>
            <pc:sldMk cId="3599117507" sldId="261"/>
            <ac:spMk id="7" creationId="{D8521AFB-D434-4892-A203-3F11A82AD388}"/>
          </ac:spMkLst>
        </pc:spChg>
        <pc:spChg chg="add mod">
          <ac:chgData name="Zeynəb Qasımlı" userId="140c71022f9cba64" providerId="LiveId" clId="{CBEE0536-EAFD-4FC8-AAC4-782738313869}" dt="2024-12-01T19:54:30.643" v="904" actId="1076"/>
          <ac:spMkLst>
            <pc:docMk/>
            <pc:sldMk cId="3599117507" sldId="261"/>
            <ac:spMk id="8" creationId="{871B0572-BE96-474B-B03C-85F967913EF5}"/>
          </ac:spMkLst>
        </pc:spChg>
        <pc:picChg chg="add mod">
          <ac:chgData name="Zeynəb Qasımlı" userId="140c71022f9cba64" providerId="LiveId" clId="{CBEE0536-EAFD-4FC8-AAC4-782738313869}" dt="2024-12-01T19:52:48.334" v="884" actId="1076"/>
          <ac:picMkLst>
            <pc:docMk/>
            <pc:sldMk cId="3599117507" sldId="261"/>
            <ac:picMk id="2" creationId="{A481C42A-9AD1-43D2-9C90-2C150517BF4A}"/>
          </ac:picMkLst>
        </pc:picChg>
        <pc:picChg chg="add mod">
          <ac:chgData name="Zeynəb Qasımlı" userId="140c71022f9cba64" providerId="LiveId" clId="{CBEE0536-EAFD-4FC8-AAC4-782738313869}" dt="2024-12-01T19:54:21.128" v="902" actId="1076"/>
          <ac:picMkLst>
            <pc:docMk/>
            <pc:sldMk cId="3599117507" sldId="261"/>
            <ac:picMk id="4" creationId="{B85FEDD7-CE74-4DB1-A8F7-1015ADB9ABAE}"/>
          </ac:picMkLst>
        </pc:picChg>
        <pc:picChg chg="add mod">
          <ac:chgData name="Zeynəb Qasımlı" userId="140c71022f9cba64" providerId="LiveId" clId="{CBEE0536-EAFD-4FC8-AAC4-782738313869}" dt="2024-12-01T19:54:05.451" v="899" actId="1076"/>
          <ac:picMkLst>
            <pc:docMk/>
            <pc:sldMk cId="3599117507" sldId="261"/>
            <ac:picMk id="5" creationId="{C01E0C55-6644-41FF-ABB3-D781692313C1}"/>
          </ac:picMkLst>
        </pc:picChg>
      </pc:sldChg>
      <pc:sldChg chg="addSp delSp modSp new mod modTransition">
        <pc:chgData name="Zeynəb Qasımlı" userId="140c71022f9cba64" providerId="LiveId" clId="{CBEE0536-EAFD-4FC8-AAC4-782738313869}" dt="2024-12-01T22:33:01.025" v="2389"/>
        <pc:sldMkLst>
          <pc:docMk/>
          <pc:sldMk cId="3674785976" sldId="262"/>
        </pc:sldMkLst>
        <pc:spChg chg="add mod">
          <ac:chgData name="Zeynəb Qasımlı" userId="140c71022f9cba64" providerId="LiveId" clId="{CBEE0536-EAFD-4FC8-AAC4-782738313869}" dt="2024-12-01T20:01:01.247" v="1045" actId="1076"/>
          <ac:spMkLst>
            <pc:docMk/>
            <pc:sldMk cId="3674785976" sldId="262"/>
            <ac:spMk id="4" creationId="{CAF63AE3-69D5-4BA1-BED5-5F05C2C9EF4A}"/>
          </ac:spMkLst>
        </pc:spChg>
        <pc:graphicFrameChg chg="add mod modGraphic">
          <ac:chgData name="Zeynəb Qasımlı" userId="140c71022f9cba64" providerId="LiveId" clId="{CBEE0536-EAFD-4FC8-AAC4-782738313869}" dt="2024-12-01T20:02:48.968" v="1081" actId="20577"/>
          <ac:graphicFrameMkLst>
            <pc:docMk/>
            <pc:sldMk cId="3674785976" sldId="262"/>
            <ac:graphicFrameMk id="5" creationId="{ECF64662-5038-4ABC-B5E9-9D04B3F55117}"/>
          </ac:graphicFrameMkLst>
        </pc:graphicFrameChg>
        <pc:picChg chg="add mod modCrop">
          <ac:chgData name="Zeynəb Qasımlı" userId="140c71022f9cba64" providerId="LiveId" clId="{CBEE0536-EAFD-4FC8-AAC4-782738313869}" dt="2024-12-01T20:00:03.562" v="950" actId="14100"/>
          <ac:picMkLst>
            <pc:docMk/>
            <pc:sldMk cId="3674785976" sldId="262"/>
            <ac:picMk id="2" creationId="{C9EDB3A1-2C0F-4F5A-A24E-DE1CF8AE2CA6}"/>
          </ac:picMkLst>
        </pc:picChg>
        <pc:picChg chg="add del">
          <ac:chgData name="Zeynəb Qasımlı" userId="140c71022f9cba64" providerId="LiveId" clId="{CBEE0536-EAFD-4FC8-AAC4-782738313869}" dt="2024-12-01T20:00:25.530" v="952" actId="478"/>
          <ac:picMkLst>
            <pc:docMk/>
            <pc:sldMk cId="3674785976" sldId="262"/>
            <ac:picMk id="3" creationId="{5779AD41-821D-4C11-83BA-D95A6D5E3D2F}"/>
          </ac:picMkLst>
        </pc:picChg>
      </pc:sldChg>
      <pc:sldChg chg="addSp delSp modSp new mod modTransition">
        <pc:chgData name="Zeynəb Qasımlı" userId="140c71022f9cba64" providerId="LiveId" clId="{CBEE0536-EAFD-4FC8-AAC4-782738313869}" dt="2024-12-01T22:33:03.203" v="2390"/>
        <pc:sldMkLst>
          <pc:docMk/>
          <pc:sldMk cId="3256240212" sldId="263"/>
        </pc:sldMkLst>
        <pc:spChg chg="add mod">
          <ac:chgData name="Zeynəb Qasımlı" userId="140c71022f9cba64" providerId="LiveId" clId="{CBEE0536-EAFD-4FC8-AAC4-782738313869}" dt="2024-12-01T20:14:17.327" v="1094" actId="14100"/>
          <ac:spMkLst>
            <pc:docMk/>
            <pc:sldMk cId="3256240212" sldId="263"/>
            <ac:spMk id="4" creationId="{71A1BABA-4621-4191-86CA-5FE9E860D157}"/>
          </ac:spMkLst>
        </pc:spChg>
        <pc:spChg chg="add mod">
          <ac:chgData name="Zeynəb Qasımlı" userId="140c71022f9cba64" providerId="LiveId" clId="{CBEE0536-EAFD-4FC8-AAC4-782738313869}" dt="2024-12-01T20:19:49.345" v="1152" actId="115"/>
          <ac:spMkLst>
            <pc:docMk/>
            <pc:sldMk cId="3256240212" sldId="263"/>
            <ac:spMk id="5" creationId="{A8F9947B-F566-4A1D-A0DE-6863A64426D0}"/>
          </ac:spMkLst>
        </pc:spChg>
        <pc:spChg chg="add mod">
          <ac:chgData name="Zeynəb Qasımlı" userId="140c71022f9cba64" providerId="LiveId" clId="{CBEE0536-EAFD-4FC8-AAC4-782738313869}" dt="2024-12-01T20:22:46.280" v="1184" actId="1076"/>
          <ac:spMkLst>
            <pc:docMk/>
            <pc:sldMk cId="3256240212" sldId="263"/>
            <ac:spMk id="6" creationId="{ED046764-CB70-49BD-A24F-7E0301305B0C}"/>
          </ac:spMkLst>
        </pc:spChg>
        <pc:spChg chg="add del mod">
          <ac:chgData name="Zeynəb Qasımlı" userId="140c71022f9cba64" providerId="LiveId" clId="{CBEE0536-EAFD-4FC8-AAC4-782738313869}" dt="2024-12-01T20:15:44.665" v="1109" actId="478"/>
          <ac:spMkLst>
            <pc:docMk/>
            <pc:sldMk cId="3256240212" sldId="263"/>
            <ac:spMk id="7" creationId="{D1449B69-6A8C-4D82-BACB-FEFF98F6D4A1}"/>
          </ac:spMkLst>
        </pc:spChg>
        <pc:spChg chg="add mod">
          <ac:chgData name="Zeynəb Qasımlı" userId="140c71022f9cba64" providerId="LiveId" clId="{CBEE0536-EAFD-4FC8-AAC4-782738313869}" dt="2024-12-01T20:22:51.163" v="1185" actId="1076"/>
          <ac:spMkLst>
            <pc:docMk/>
            <pc:sldMk cId="3256240212" sldId="263"/>
            <ac:spMk id="8" creationId="{CFF22D42-14E1-4396-9D04-7E6CD3EC1582}"/>
          </ac:spMkLst>
        </pc:spChg>
        <pc:picChg chg="add del mod">
          <ac:chgData name="Zeynəb Qasımlı" userId="140c71022f9cba64" providerId="LiveId" clId="{CBEE0536-EAFD-4FC8-AAC4-782738313869}" dt="2024-12-01T20:11:03.257" v="1085" actId="478"/>
          <ac:picMkLst>
            <pc:docMk/>
            <pc:sldMk cId="3256240212" sldId="263"/>
            <ac:picMk id="2" creationId="{6C5DCA76-C039-4376-B890-FBB1EEA1727F}"/>
          </ac:picMkLst>
        </pc:picChg>
        <pc:picChg chg="add mod">
          <ac:chgData name="Zeynəb Qasımlı" userId="140c71022f9cba64" providerId="LiveId" clId="{CBEE0536-EAFD-4FC8-AAC4-782738313869}" dt="2024-12-01T20:17:06.492" v="1120" actId="1076"/>
          <ac:picMkLst>
            <pc:docMk/>
            <pc:sldMk cId="3256240212" sldId="263"/>
            <ac:picMk id="3" creationId="{0CB635B0-4847-48D8-93D6-76AFCA8F4032}"/>
          </ac:picMkLst>
        </pc:picChg>
      </pc:sldChg>
      <pc:sldChg chg="addSp delSp modSp new mod modTransition">
        <pc:chgData name="Zeynəb Qasımlı" userId="140c71022f9cba64" providerId="LiveId" clId="{CBEE0536-EAFD-4FC8-AAC4-782738313869}" dt="2024-12-01T22:33:06.567" v="2391"/>
        <pc:sldMkLst>
          <pc:docMk/>
          <pc:sldMk cId="1804694718" sldId="264"/>
        </pc:sldMkLst>
        <pc:spChg chg="add mod">
          <ac:chgData name="Zeynəb Qasımlı" userId="140c71022f9cba64" providerId="LiveId" clId="{CBEE0536-EAFD-4FC8-AAC4-782738313869}" dt="2024-12-01T20:21:14.764" v="1163" actId="1076"/>
          <ac:spMkLst>
            <pc:docMk/>
            <pc:sldMk cId="1804694718" sldId="264"/>
            <ac:spMk id="3" creationId="{2CFFE6CF-1E59-485F-B13C-784B72E6082F}"/>
          </ac:spMkLst>
        </pc:spChg>
        <pc:spChg chg="add del mod">
          <ac:chgData name="Zeynəb Qasımlı" userId="140c71022f9cba64" providerId="LiveId" clId="{CBEE0536-EAFD-4FC8-AAC4-782738313869}" dt="2024-12-01T20:22:57.423" v="1186" actId="478"/>
          <ac:spMkLst>
            <pc:docMk/>
            <pc:sldMk cId="1804694718" sldId="264"/>
            <ac:spMk id="4" creationId="{2FC9EC7A-CA49-4A67-AA2A-51FD84144591}"/>
          </ac:spMkLst>
        </pc:spChg>
        <pc:spChg chg="add del mod">
          <ac:chgData name="Zeynəb Qasımlı" userId="140c71022f9cba64" providerId="LiveId" clId="{CBEE0536-EAFD-4FC8-AAC4-782738313869}" dt="2024-12-01T20:22:59.348" v="1187" actId="478"/>
          <ac:spMkLst>
            <pc:docMk/>
            <pc:sldMk cId="1804694718" sldId="264"/>
            <ac:spMk id="5" creationId="{C27FF185-A07B-4A0F-85F7-57FA481450D1}"/>
          </ac:spMkLst>
        </pc:spChg>
        <pc:spChg chg="add mod ord">
          <ac:chgData name="Zeynəb Qasımlı" userId="140c71022f9cba64" providerId="LiveId" clId="{CBEE0536-EAFD-4FC8-AAC4-782738313869}" dt="2024-12-01T20:31:54.763" v="1260" actId="1076"/>
          <ac:spMkLst>
            <pc:docMk/>
            <pc:sldMk cId="1804694718" sldId="264"/>
            <ac:spMk id="6" creationId="{496D716D-F84B-429D-9443-B359E03BBA2F}"/>
          </ac:spMkLst>
        </pc:spChg>
        <pc:spChg chg="add mod ord">
          <ac:chgData name="Zeynəb Qasımlı" userId="140c71022f9cba64" providerId="LiveId" clId="{CBEE0536-EAFD-4FC8-AAC4-782738313869}" dt="2024-12-01T20:31:45.177" v="1259" actId="1076"/>
          <ac:spMkLst>
            <pc:docMk/>
            <pc:sldMk cId="1804694718" sldId="264"/>
            <ac:spMk id="7" creationId="{DD50BC66-2732-419B-8DC2-AB06C96564FC}"/>
          </ac:spMkLst>
        </pc:spChg>
        <pc:picChg chg="add mod">
          <ac:chgData name="Zeynəb Qasımlı" userId="140c71022f9cba64" providerId="LiveId" clId="{CBEE0536-EAFD-4FC8-AAC4-782738313869}" dt="2024-12-01T20:21:46.447" v="1173" actId="1076"/>
          <ac:picMkLst>
            <pc:docMk/>
            <pc:sldMk cId="1804694718" sldId="264"/>
            <ac:picMk id="2" creationId="{2C2563E3-B7D0-412D-A8B4-AF0573C0F5D4}"/>
          </ac:picMkLst>
        </pc:picChg>
      </pc:sldChg>
      <pc:sldChg chg="addSp modSp new mod modTransition">
        <pc:chgData name="Zeynəb Qasımlı" userId="140c71022f9cba64" providerId="LiveId" clId="{CBEE0536-EAFD-4FC8-AAC4-782738313869}" dt="2024-12-01T22:33:08.625" v="2392"/>
        <pc:sldMkLst>
          <pc:docMk/>
          <pc:sldMk cId="1519687995" sldId="265"/>
        </pc:sldMkLst>
        <pc:spChg chg="add mod">
          <ac:chgData name="Zeynəb Qasımlı" userId="140c71022f9cba64" providerId="LiveId" clId="{CBEE0536-EAFD-4FC8-AAC4-782738313869}" dt="2024-12-01T20:36:38.204" v="1290" actId="1076"/>
          <ac:spMkLst>
            <pc:docMk/>
            <pc:sldMk cId="1519687995" sldId="265"/>
            <ac:spMk id="3" creationId="{771A9E3F-947A-4F94-B3A3-404567A64DB9}"/>
          </ac:spMkLst>
        </pc:spChg>
        <pc:spChg chg="add mod">
          <ac:chgData name="Zeynəb Qasımlı" userId="140c71022f9cba64" providerId="LiveId" clId="{CBEE0536-EAFD-4FC8-AAC4-782738313869}" dt="2024-12-01T20:36:55.622" v="1291" actId="1076"/>
          <ac:spMkLst>
            <pc:docMk/>
            <pc:sldMk cId="1519687995" sldId="265"/>
            <ac:spMk id="4" creationId="{EC0D281E-3891-4319-B16A-F72028265095}"/>
          </ac:spMkLst>
        </pc:spChg>
        <pc:picChg chg="add mod">
          <ac:chgData name="Zeynəb Qasımlı" userId="140c71022f9cba64" providerId="LiveId" clId="{CBEE0536-EAFD-4FC8-AAC4-782738313869}" dt="2024-12-01T20:33:07.083" v="1261"/>
          <ac:picMkLst>
            <pc:docMk/>
            <pc:sldMk cId="1519687995" sldId="265"/>
            <ac:picMk id="2" creationId="{DD948A5F-E6E6-4848-9174-6D0549698D89}"/>
          </ac:picMkLst>
        </pc:picChg>
      </pc:sldChg>
      <pc:sldChg chg="addSp modSp new mod modTransition">
        <pc:chgData name="Zeynəb Qasımlı" userId="140c71022f9cba64" providerId="LiveId" clId="{CBEE0536-EAFD-4FC8-AAC4-782738313869}" dt="2024-12-01T22:33:10.471" v="2393"/>
        <pc:sldMkLst>
          <pc:docMk/>
          <pc:sldMk cId="1383782843" sldId="266"/>
        </pc:sldMkLst>
        <pc:spChg chg="add mod">
          <ac:chgData name="Zeynəb Qasımlı" userId="140c71022f9cba64" providerId="LiveId" clId="{CBEE0536-EAFD-4FC8-AAC4-782738313869}" dt="2024-12-01T21:03:43.490" v="1458" actId="1076"/>
          <ac:spMkLst>
            <pc:docMk/>
            <pc:sldMk cId="1383782843" sldId="266"/>
            <ac:spMk id="3" creationId="{3D54FFB8-DAFE-4F4C-ADDF-1DA4041A3836}"/>
          </ac:spMkLst>
        </pc:spChg>
        <pc:spChg chg="add mod">
          <ac:chgData name="Zeynəb Qasımlı" userId="140c71022f9cba64" providerId="LiveId" clId="{CBEE0536-EAFD-4FC8-AAC4-782738313869}" dt="2024-12-01T20:45:53.170" v="1379" actId="115"/>
          <ac:spMkLst>
            <pc:docMk/>
            <pc:sldMk cId="1383782843" sldId="266"/>
            <ac:spMk id="4" creationId="{18095F2E-12AF-416C-A82C-646BA5F41770}"/>
          </ac:spMkLst>
        </pc:spChg>
        <pc:spChg chg="add mod">
          <ac:chgData name="Zeynəb Qasımlı" userId="140c71022f9cba64" providerId="LiveId" clId="{CBEE0536-EAFD-4FC8-AAC4-782738313869}" dt="2024-12-01T20:54:14.043" v="1436" actId="12"/>
          <ac:spMkLst>
            <pc:docMk/>
            <pc:sldMk cId="1383782843" sldId="266"/>
            <ac:spMk id="5" creationId="{2957143F-9DBB-4F22-8D33-756F8BD08F79}"/>
          </ac:spMkLst>
        </pc:spChg>
        <pc:spChg chg="add mod">
          <ac:chgData name="Zeynəb Qasımlı" userId="140c71022f9cba64" providerId="LiveId" clId="{CBEE0536-EAFD-4FC8-AAC4-782738313869}" dt="2024-12-01T20:54:23.015" v="1437" actId="12"/>
          <ac:spMkLst>
            <pc:docMk/>
            <pc:sldMk cId="1383782843" sldId="266"/>
            <ac:spMk id="6" creationId="{60BBE58E-BE19-4F51-B394-9D4AEEA16106}"/>
          </ac:spMkLst>
        </pc:spChg>
        <pc:picChg chg="add mod">
          <ac:chgData name="Zeynəb Qasımlı" userId="140c71022f9cba64" providerId="LiveId" clId="{CBEE0536-EAFD-4FC8-AAC4-782738313869}" dt="2024-12-01T20:42:22.718" v="1292"/>
          <ac:picMkLst>
            <pc:docMk/>
            <pc:sldMk cId="1383782843" sldId="266"/>
            <ac:picMk id="2" creationId="{B8DFE963-08B5-4E08-96FD-8886935A1278}"/>
          </ac:picMkLst>
        </pc:picChg>
      </pc:sldChg>
      <pc:sldChg chg="addSp modSp new mod modTransition">
        <pc:chgData name="Zeynəb Qasımlı" userId="140c71022f9cba64" providerId="LiveId" clId="{CBEE0536-EAFD-4FC8-AAC4-782738313869}" dt="2024-12-01T22:33:13.686" v="2394"/>
        <pc:sldMkLst>
          <pc:docMk/>
          <pc:sldMk cId="1508855100" sldId="267"/>
        </pc:sldMkLst>
        <pc:spChg chg="add mod">
          <ac:chgData name="Zeynəb Qasımlı" userId="140c71022f9cba64" providerId="LiveId" clId="{CBEE0536-EAFD-4FC8-AAC4-782738313869}" dt="2024-12-01T20:51:18.133" v="1417" actId="1076"/>
          <ac:spMkLst>
            <pc:docMk/>
            <pc:sldMk cId="1508855100" sldId="267"/>
            <ac:spMk id="3" creationId="{6928A7F5-656A-48B8-B2D4-F60DD31A7DF8}"/>
          </ac:spMkLst>
        </pc:spChg>
        <pc:spChg chg="add mod">
          <ac:chgData name="Zeynəb Qasımlı" userId="140c71022f9cba64" providerId="LiveId" clId="{CBEE0536-EAFD-4FC8-AAC4-782738313869}" dt="2024-12-01T20:54:40.123" v="1443" actId="1076"/>
          <ac:spMkLst>
            <pc:docMk/>
            <pc:sldMk cId="1508855100" sldId="267"/>
            <ac:spMk id="4" creationId="{C8D1589D-5459-494B-B3A2-4E39A04E3910}"/>
          </ac:spMkLst>
        </pc:spChg>
        <pc:picChg chg="add mod">
          <ac:chgData name="Zeynəb Qasımlı" userId="140c71022f9cba64" providerId="LiveId" clId="{CBEE0536-EAFD-4FC8-AAC4-782738313869}" dt="2024-12-01T20:50:45.421" v="1413" actId="1076"/>
          <ac:picMkLst>
            <pc:docMk/>
            <pc:sldMk cId="1508855100" sldId="267"/>
            <ac:picMk id="2" creationId="{6FDCCCE3-E899-4066-B99F-73BCABD9C29C}"/>
          </ac:picMkLst>
        </pc:picChg>
      </pc:sldChg>
      <pc:sldChg chg="addSp modSp new mod modTransition">
        <pc:chgData name="Zeynəb Qasımlı" userId="140c71022f9cba64" providerId="LiveId" clId="{CBEE0536-EAFD-4FC8-AAC4-782738313869}" dt="2024-12-01T22:33:16.393" v="2395"/>
        <pc:sldMkLst>
          <pc:docMk/>
          <pc:sldMk cId="1719891947" sldId="268"/>
        </pc:sldMkLst>
        <pc:spChg chg="add mod">
          <ac:chgData name="Zeynəb Qasımlı" userId="140c71022f9cba64" providerId="LiveId" clId="{CBEE0536-EAFD-4FC8-AAC4-782738313869}" dt="2024-12-01T21:15:17.862" v="1630" actId="1076"/>
          <ac:spMkLst>
            <pc:docMk/>
            <pc:sldMk cId="1719891947" sldId="268"/>
            <ac:spMk id="3" creationId="{4C256BE3-B954-46DD-8EAA-03E74916A0FF}"/>
          </ac:spMkLst>
        </pc:spChg>
        <pc:spChg chg="add mod">
          <ac:chgData name="Zeynəb Qasımlı" userId="140c71022f9cba64" providerId="LiveId" clId="{CBEE0536-EAFD-4FC8-AAC4-782738313869}" dt="2024-12-01T20:56:08.191" v="1451" actId="113"/>
          <ac:spMkLst>
            <pc:docMk/>
            <pc:sldMk cId="1719891947" sldId="268"/>
            <ac:spMk id="4" creationId="{7641BA35-AD8E-4E19-8CC4-402B1E9F561B}"/>
          </ac:spMkLst>
        </pc:spChg>
        <pc:picChg chg="add mod">
          <ac:chgData name="Zeynəb Qasımlı" userId="140c71022f9cba64" providerId="LiveId" clId="{CBEE0536-EAFD-4FC8-AAC4-782738313869}" dt="2024-12-01T20:55:17.011" v="1444"/>
          <ac:picMkLst>
            <pc:docMk/>
            <pc:sldMk cId="1719891947" sldId="268"/>
            <ac:picMk id="2" creationId="{0991B289-32DF-4344-80A9-32DD9A91EFE2}"/>
          </ac:picMkLst>
        </pc:picChg>
      </pc:sldChg>
      <pc:sldChg chg="addSp modSp new mod modTransition">
        <pc:chgData name="Zeynəb Qasımlı" userId="140c71022f9cba64" providerId="LiveId" clId="{CBEE0536-EAFD-4FC8-AAC4-782738313869}" dt="2024-12-01T22:33:18.329" v="2396"/>
        <pc:sldMkLst>
          <pc:docMk/>
          <pc:sldMk cId="3701709742" sldId="269"/>
        </pc:sldMkLst>
        <pc:spChg chg="add mod">
          <ac:chgData name="Zeynəb Qasımlı" userId="140c71022f9cba64" providerId="LiveId" clId="{CBEE0536-EAFD-4FC8-AAC4-782738313869}" dt="2024-12-01T21:40:56.032" v="1800" actId="1076"/>
          <ac:spMkLst>
            <pc:docMk/>
            <pc:sldMk cId="3701709742" sldId="269"/>
            <ac:spMk id="3" creationId="{A1732F1A-A390-4A4D-8FB4-1A7159FB98FC}"/>
          </ac:spMkLst>
        </pc:spChg>
        <pc:spChg chg="add mod">
          <ac:chgData name="Zeynəb Qasımlı" userId="140c71022f9cba64" providerId="LiveId" clId="{CBEE0536-EAFD-4FC8-AAC4-782738313869}" dt="2024-12-01T21:15:29.450" v="1632" actId="1076"/>
          <ac:spMkLst>
            <pc:docMk/>
            <pc:sldMk cId="3701709742" sldId="269"/>
            <ac:spMk id="4" creationId="{DB6D2FC4-5CA6-4D88-947A-600802E6AAC4}"/>
          </ac:spMkLst>
        </pc:spChg>
        <pc:spChg chg="add mod">
          <ac:chgData name="Zeynəb Qasımlı" userId="140c71022f9cba64" providerId="LiveId" clId="{CBEE0536-EAFD-4FC8-AAC4-782738313869}" dt="2024-12-01T21:14:03.371" v="1624" actId="1076"/>
          <ac:spMkLst>
            <pc:docMk/>
            <pc:sldMk cId="3701709742" sldId="269"/>
            <ac:spMk id="5" creationId="{1F9FE1D2-A3D5-46E6-B505-D1FBCEF19710}"/>
          </ac:spMkLst>
        </pc:spChg>
        <pc:spChg chg="add mod">
          <ac:chgData name="Zeynəb Qasımlı" userId="140c71022f9cba64" providerId="LiveId" clId="{CBEE0536-EAFD-4FC8-AAC4-782738313869}" dt="2024-12-01T21:14:17.756" v="1627" actId="1076"/>
          <ac:spMkLst>
            <pc:docMk/>
            <pc:sldMk cId="3701709742" sldId="269"/>
            <ac:spMk id="6" creationId="{E46EC86B-4CCC-45BF-8700-55AEF1413B10}"/>
          </ac:spMkLst>
        </pc:spChg>
        <pc:picChg chg="add mod">
          <ac:chgData name="Zeynəb Qasımlı" userId="140c71022f9cba64" providerId="LiveId" clId="{CBEE0536-EAFD-4FC8-AAC4-782738313869}" dt="2024-12-01T21:14:08.003" v="1626" actId="1076"/>
          <ac:picMkLst>
            <pc:docMk/>
            <pc:sldMk cId="3701709742" sldId="269"/>
            <ac:picMk id="2" creationId="{61A8993D-3EAB-4CAD-8C7A-F688AE4AC384}"/>
          </ac:picMkLst>
        </pc:picChg>
      </pc:sldChg>
      <pc:sldChg chg="addSp delSp modSp new mod modTransition">
        <pc:chgData name="Zeynəb Qasımlı" userId="140c71022f9cba64" providerId="LiveId" clId="{CBEE0536-EAFD-4FC8-AAC4-782738313869}" dt="2024-12-01T22:33:21.965" v="2397"/>
        <pc:sldMkLst>
          <pc:docMk/>
          <pc:sldMk cId="3320942402" sldId="270"/>
        </pc:sldMkLst>
        <pc:spChg chg="add mod">
          <ac:chgData name="Zeynəb Qasımlı" userId="140c71022f9cba64" providerId="LiveId" clId="{CBEE0536-EAFD-4FC8-AAC4-782738313869}" dt="2024-12-01T21:36:31.275" v="1779" actId="1076"/>
          <ac:spMkLst>
            <pc:docMk/>
            <pc:sldMk cId="3320942402" sldId="270"/>
            <ac:spMk id="3" creationId="{9DC46DD6-7EF3-4A84-9E34-A66B0212DBD5}"/>
          </ac:spMkLst>
        </pc:spChg>
        <pc:spChg chg="add del mod">
          <ac:chgData name="Zeynəb Qasımlı" userId="140c71022f9cba64" providerId="LiveId" clId="{CBEE0536-EAFD-4FC8-AAC4-782738313869}" dt="2024-12-01T21:20:52.997" v="1657" actId="478"/>
          <ac:spMkLst>
            <pc:docMk/>
            <pc:sldMk cId="3320942402" sldId="270"/>
            <ac:spMk id="4" creationId="{580A80F3-E36B-413E-BE31-C68112D93DC6}"/>
          </ac:spMkLst>
        </pc:spChg>
        <pc:spChg chg="add mod">
          <ac:chgData name="Zeynəb Qasımlı" userId="140c71022f9cba64" providerId="LiveId" clId="{CBEE0536-EAFD-4FC8-AAC4-782738313869}" dt="2024-12-01T21:24:03.458" v="1702" actId="1076"/>
          <ac:spMkLst>
            <pc:docMk/>
            <pc:sldMk cId="3320942402" sldId="270"/>
            <ac:spMk id="5" creationId="{76E8BD2F-B5A0-4C95-945A-29DC500AE73D}"/>
          </ac:spMkLst>
        </pc:spChg>
        <pc:spChg chg="add del mod">
          <ac:chgData name="Zeynəb Qasımlı" userId="140c71022f9cba64" providerId="LiveId" clId="{CBEE0536-EAFD-4FC8-AAC4-782738313869}" dt="2024-12-01T21:22:00.256" v="1673" actId="478"/>
          <ac:spMkLst>
            <pc:docMk/>
            <pc:sldMk cId="3320942402" sldId="270"/>
            <ac:spMk id="7" creationId="{5E55BF0F-8F7D-495B-838B-80F6C78A7938}"/>
          </ac:spMkLst>
        </pc:spChg>
        <pc:spChg chg="add mod">
          <ac:chgData name="Zeynəb Qasımlı" userId="140c71022f9cba64" providerId="LiveId" clId="{CBEE0536-EAFD-4FC8-AAC4-782738313869}" dt="2024-12-01T21:23:58.028" v="1701" actId="14100"/>
          <ac:spMkLst>
            <pc:docMk/>
            <pc:sldMk cId="3320942402" sldId="270"/>
            <ac:spMk id="8" creationId="{E1584924-6CCE-4D8C-970D-B40B2E2B2C89}"/>
          </ac:spMkLst>
        </pc:spChg>
        <pc:picChg chg="add mod">
          <ac:chgData name="Zeynəb Qasımlı" userId="140c71022f9cba64" providerId="LiveId" clId="{CBEE0536-EAFD-4FC8-AAC4-782738313869}" dt="2024-12-01T21:15:25.965" v="1631"/>
          <ac:picMkLst>
            <pc:docMk/>
            <pc:sldMk cId="3320942402" sldId="270"/>
            <ac:picMk id="2" creationId="{36BCB585-A92C-4498-A1E1-5B100448A89B}"/>
          </ac:picMkLst>
        </pc:picChg>
      </pc:sldChg>
      <pc:sldChg chg="addSp delSp modSp new mod modTransition">
        <pc:chgData name="Zeynəb Qasımlı" userId="140c71022f9cba64" providerId="LiveId" clId="{CBEE0536-EAFD-4FC8-AAC4-782738313869}" dt="2024-12-01T22:33:24.651" v="2398"/>
        <pc:sldMkLst>
          <pc:docMk/>
          <pc:sldMk cId="1348762522" sldId="271"/>
        </pc:sldMkLst>
        <pc:spChg chg="add del mod">
          <ac:chgData name="Zeynəb Qasımlı" userId="140c71022f9cba64" providerId="LiveId" clId="{CBEE0536-EAFD-4FC8-AAC4-782738313869}" dt="2024-12-01T21:29:31.003" v="1711" actId="478"/>
          <ac:spMkLst>
            <pc:docMk/>
            <pc:sldMk cId="1348762522" sldId="271"/>
            <ac:spMk id="3" creationId="{E48A3D6E-0981-467E-B50D-1FA668EC6105}"/>
          </ac:spMkLst>
        </pc:spChg>
        <pc:spChg chg="add mod">
          <ac:chgData name="Zeynəb Qasımlı" userId="140c71022f9cba64" providerId="LiveId" clId="{CBEE0536-EAFD-4FC8-AAC4-782738313869}" dt="2024-12-01T21:36:26.344" v="1778"/>
          <ac:spMkLst>
            <pc:docMk/>
            <pc:sldMk cId="1348762522" sldId="271"/>
            <ac:spMk id="4" creationId="{AE446968-BBF2-48D1-A311-F2A0ED223EDE}"/>
          </ac:spMkLst>
        </pc:spChg>
        <pc:spChg chg="add mod">
          <ac:chgData name="Zeynəb Qasımlı" userId="140c71022f9cba64" providerId="LiveId" clId="{CBEE0536-EAFD-4FC8-AAC4-782738313869}" dt="2024-12-01T21:34:21.314" v="1768" actId="14100"/>
          <ac:spMkLst>
            <pc:docMk/>
            <pc:sldMk cId="1348762522" sldId="271"/>
            <ac:spMk id="5" creationId="{AACC7A8E-851F-435A-8AAC-BF0BD9064683}"/>
          </ac:spMkLst>
        </pc:spChg>
        <pc:spChg chg="add mod">
          <ac:chgData name="Zeynəb Qasımlı" userId="140c71022f9cba64" providerId="LiveId" clId="{CBEE0536-EAFD-4FC8-AAC4-782738313869}" dt="2024-12-01T21:34:26.891" v="1769" actId="14100"/>
          <ac:spMkLst>
            <pc:docMk/>
            <pc:sldMk cId="1348762522" sldId="271"/>
            <ac:spMk id="6" creationId="{C6112668-8379-4D3C-9E35-497442F3CB69}"/>
          </ac:spMkLst>
        </pc:spChg>
        <pc:spChg chg="add mod">
          <ac:chgData name="Zeynəb Qasımlı" userId="140c71022f9cba64" providerId="LiveId" clId="{CBEE0536-EAFD-4FC8-AAC4-782738313869}" dt="2024-12-01T21:34:44.830" v="1771" actId="1076"/>
          <ac:spMkLst>
            <pc:docMk/>
            <pc:sldMk cId="1348762522" sldId="271"/>
            <ac:spMk id="7" creationId="{38445878-DA49-4F18-ACE3-47EC740B13F2}"/>
          </ac:spMkLst>
        </pc:spChg>
        <pc:picChg chg="add mod">
          <ac:chgData name="Zeynəb Qasımlı" userId="140c71022f9cba64" providerId="LiveId" clId="{CBEE0536-EAFD-4FC8-AAC4-782738313869}" dt="2024-12-01T21:33:48.210" v="1762" actId="1076"/>
          <ac:picMkLst>
            <pc:docMk/>
            <pc:sldMk cId="1348762522" sldId="271"/>
            <ac:picMk id="2" creationId="{CBF216EC-9B7C-4CD8-B77F-900EAC00DA90}"/>
          </ac:picMkLst>
        </pc:picChg>
      </pc:sldChg>
      <pc:sldChg chg="addSp modSp new mod modTransition">
        <pc:chgData name="Zeynəb Qasımlı" userId="140c71022f9cba64" providerId="LiveId" clId="{CBEE0536-EAFD-4FC8-AAC4-782738313869}" dt="2024-12-01T22:33:30.471" v="2399"/>
        <pc:sldMkLst>
          <pc:docMk/>
          <pc:sldMk cId="1467773630" sldId="272"/>
        </pc:sldMkLst>
        <pc:spChg chg="add mod">
          <ac:chgData name="Zeynəb Qasımlı" userId="140c71022f9cba64" providerId="LiveId" clId="{CBEE0536-EAFD-4FC8-AAC4-782738313869}" dt="2024-12-01T21:37:20.647" v="1783"/>
          <ac:spMkLst>
            <pc:docMk/>
            <pc:sldMk cId="1467773630" sldId="272"/>
            <ac:spMk id="3" creationId="{64B730F4-FB2D-43F9-B2A8-74D45DD0759B}"/>
          </ac:spMkLst>
        </pc:spChg>
        <pc:spChg chg="add mod">
          <ac:chgData name="Zeynəb Qasımlı" userId="140c71022f9cba64" providerId="LiveId" clId="{CBEE0536-EAFD-4FC8-AAC4-782738313869}" dt="2024-12-01T21:38:08.719" v="1795" actId="1076"/>
          <ac:spMkLst>
            <pc:docMk/>
            <pc:sldMk cId="1467773630" sldId="272"/>
            <ac:spMk id="4" creationId="{3E2CBACB-FBFD-448F-A7B7-FE114E3DC632}"/>
          </ac:spMkLst>
        </pc:spChg>
        <pc:picChg chg="add mod">
          <ac:chgData name="Zeynəb Qasımlı" userId="140c71022f9cba64" providerId="LiveId" clId="{CBEE0536-EAFD-4FC8-AAC4-782738313869}" dt="2024-12-01T21:36:34.023" v="1780" actId="1076"/>
          <ac:picMkLst>
            <pc:docMk/>
            <pc:sldMk cId="1467773630" sldId="272"/>
            <ac:picMk id="2" creationId="{EDD4A107-A653-42D9-B7BC-71AB60B14ACA}"/>
          </ac:picMkLst>
        </pc:picChg>
      </pc:sldChg>
      <pc:sldChg chg="addSp modSp new mod modTransition">
        <pc:chgData name="Zeynəb Qasımlı" userId="140c71022f9cba64" providerId="LiveId" clId="{CBEE0536-EAFD-4FC8-AAC4-782738313869}" dt="2024-12-01T22:33:34.621" v="2400"/>
        <pc:sldMkLst>
          <pc:docMk/>
          <pc:sldMk cId="3578115082" sldId="273"/>
        </pc:sldMkLst>
        <pc:spChg chg="add mod">
          <ac:chgData name="Zeynəb Qasımlı" userId="140c71022f9cba64" providerId="LiveId" clId="{CBEE0536-EAFD-4FC8-AAC4-782738313869}" dt="2024-12-01T21:42:58.585" v="1890" actId="1076"/>
          <ac:spMkLst>
            <pc:docMk/>
            <pc:sldMk cId="3578115082" sldId="273"/>
            <ac:spMk id="3" creationId="{A691802D-F735-4AF4-8678-9015E5A6AB13}"/>
          </ac:spMkLst>
        </pc:spChg>
        <pc:spChg chg="add mod">
          <ac:chgData name="Zeynəb Qasımlı" userId="140c71022f9cba64" providerId="LiveId" clId="{CBEE0536-EAFD-4FC8-AAC4-782738313869}" dt="2024-12-01T21:43:02.241" v="1891" actId="1076"/>
          <ac:spMkLst>
            <pc:docMk/>
            <pc:sldMk cId="3578115082" sldId="273"/>
            <ac:spMk id="4" creationId="{762927D1-98E6-4DBB-846A-1E2C8D6AFF3D}"/>
          </ac:spMkLst>
        </pc:spChg>
        <pc:picChg chg="add mod">
          <ac:chgData name="Zeynəb Qasımlı" userId="140c71022f9cba64" providerId="LiveId" clId="{CBEE0536-EAFD-4FC8-AAC4-782738313869}" dt="2024-12-01T21:42:53.579" v="1889" actId="1076"/>
          <ac:picMkLst>
            <pc:docMk/>
            <pc:sldMk cId="3578115082" sldId="273"/>
            <ac:picMk id="2" creationId="{BD3EA6D6-942A-4396-91DE-25CC5FA21EFF}"/>
          </ac:picMkLst>
        </pc:picChg>
      </pc:sldChg>
      <pc:sldChg chg="addSp modSp new mod modTransition">
        <pc:chgData name="Zeynəb Qasımlı" userId="140c71022f9cba64" providerId="LiveId" clId="{CBEE0536-EAFD-4FC8-AAC4-782738313869}" dt="2024-12-01T22:33:37.417" v="2401"/>
        <pc:sldMkLst>
          <pc:docMk/>
          <pc:sldMk cId="3056941529" sldId="274"/>
        </pc:sldMkLst>
        <pc:spChg chg="add mod">
          <ac:chgData name="Zeynəb Qasımlı" userId="140c71022f9cba64" providerId="LiveId" clId="{CBEE0536-EAFD-4FC8-AAC4-782738313869}" dt="2024-12-01T21:46:15.522" v="1977" actId="1076"/>
          <ac:spMkLst>
            <pc:docMk/>
            <pc:sldMk cId="3056941529" sldId="274"/>
            <ac:spMk id="3" creationId="{970CBBF5-D262-40A1-A795-F3FD2B40F3AD}"/>
          </ac:spMkLst>
        </pc:spChg>
        <pc:picChg chg="add mod">
          <ac:chgData name="Zeynəb Qasımlı" userId="140c71022f9cba64" providerId="LiveId" clId="{CBEE0536-EAFD-4FC8-AAC4-782738313869}" dt="2024-12-01T21:45:46.344" v="1897" actId="14100"/>
          <ac:picMkLst>
            <pc:docMk/>
            <pc:sldMk cId="3056941529" sldId="274"/>
            <ac:picMk id="2" creationId="{A18A9E22-E87D-4492-A4EB-2809A03C9956}"/>
          </ac:picMkLst>
        </pc:picChg>
        <pc:picChg chg="add mod">
          <ac:chgData name="Zeynəb Qasımlı" userId="140c71022f9cba64" providerId="LiveId" clId="{CBEE0536-EAFD-4FC8-AAC4-782738313869}" dt="2024-12-01T21:46:50.119" v="1985" actId="1076"/>
          <ac:picMkLst>
            <pc:docMk/>
            <pc:sldMk cId="3056941529" sldId="274"/>
            <ac:picMk id="4" creationId="{C4C3BF4F-225A-4D86-ACDF-E60AE10B266F}"/>
          </ac:picMkLst>
        </pc:picChg>
        <pc:picChg chg="add mod">
          <ac:chgData name="Zeynəb Qasımlı" userId="140c71022f9cba64" providerId="LiveId" clId="{CBEE0536-EAFD-4FC8-AAC4-782738313869}" dt="2024-12-01T21:47:08.392" v="1988" actId="1076"/>
          <ac:picMkLst>
            <pc:docMk/>
            <pc:sldMk cId="3056941529" sldId="274"/>
            <ac:picMk id="5" creationId="{3387483E-6937-4013-8E35-120D77203342}"/>
          </ac:picMkLst>
        </pc:picChg>
      </pc:sldChg>
      <pc:sldChg chg="addSp modSp new mod modTransition">
        <pc:chgData name="Zeynəb Qasımlı" userId="140c71022f9cba64" providerId="LiveId" clId="{CBEE0536-EAFD-4FC8-AAC4-782738313869}" dt="2024-12-13T05:55:57.845" v="2487" actId="1076"/>
        <pc:sldMkLst>
          <pc:docMk/>
          <pc:sldMk cId="945490385" sldId="275"/>
        </pc:sldMkLst>
        <pc:spChg chg="add mod">
          <ac:chgData name="Zeynəb Qasımlı" userId="140c71022f9cba64" providerId="LiveId" clId="{CBEE0536-EAFD-4FC8-AAC4-782738313869}" dt="2024-12-13T05:55:57.845" v="2487" actId="1076"/>
          <ac:spMkLst>
            <pc:docMk/>
            <pc:sldMk cId="945490385" sldId="275"/>
            <ac:spMk id="3" creationId="{C4389B98-5A35-40E7-8AA3-528962B7A1E1}"/>
          </ac:spMkLst>
        </pc:spChg>
        <pc:graphicFrameChg chg="add mod modGraphic">
          <ac:chgData name="Zeynəb Qasımlı" userId="140c71022f9cba64" providerId="LiveId" clId="{CBEE0536-EAFD-4FC8-AAC4-782738313869}" dt="2024-12-13T05:55:54.885" v="2486" actId="14100"/>
          <ac:graphicFrameMkLst>
            <pc:docMk/>
            <pc:sldMk cId="945490385" sldId="275"/>
            <ac:graphicFrameMk id="4" creationId="{2B13C9E4-D0BF-4FBD-9EBE-3C2505616DFE}"/>
          </ac:graphicFrameMkLst>
        </pc:graphicFrameChg>
        <pc:picChg chg="add mod">
          <ac:chgData name="Zeynəb Qasımlı" userId="140c71022f9cba64" providerId="LiveId" clId="{CBEE0536-EAFD-4FC8-AAC4-782738313869}" dt="2024-12-01T21:52:37.629" v="2026"/>
          <ac:picMkLst>
            <pc:docMk/>
            <pc:sldMk cId="945490385" sldId="275"/>
            <ac:picMk id="2" creationId="{F4E55E67-6A06-47F9-ACEE-55CB73885C3E}"/>
          </ac:picMkLst>
        </pc:picChg>
      </pc:sldChg>
      <pc:sldChg chg="add del setBg">
        <pc:chgData name="Zeynəb Qasımlı" userId="140c71022f9cba64" providerId="LiveId" clId="{CBEE0536-EAFD-4FC8-AAC4-782738313869}" dt="2024-12-01T18:37:26.090" v="415"/>
        <pc:sldMkLst>
          <pc:docMk/>
          <pc:sldMk cId="324415609" sldId="276"/>
        </pc:sldMkLst>
        <pc:spChg chg="add mod">
          <ac:chgData name="Zeynəb Qasımlı" userId="140c71022f9cba64" providerId="LiveId" clId="{CBEE0536-EAFD-4FC8-AAC4-782738313869}" dt="2024-12-01T21:47:39.017" v="1991"/>
          <ac:spMkLst>
            <pc:docMk/>
            <pc:sldMk cId="324415609" sldId="276"/>
            <ac:spMk id="3" creationId="{42D38F44-E953-4D06-B554-72297E8B825B}"/>
          </ac:spMkLst>
        </pc:spChg>
        <pc:picChg chg="add mod">
          <ac:chgData name="Zeynəb Qasımlı" userId="140c71022f9cba64" providerId="LiveId" clId="{CBEE0536-EAFD-4FC8-AAC4-782738313869}" dt="2024-12-01T21:47:19.530" v="1989"/>
          <ac:picMkLst>
            <pc:docMk/>
            <pc:sldMk cId="324415609" sldId="276"/>
            <ac:picMk id="2" creationId="{148696D0-234C-45B8-9658-E075D97B4806}"/>
          </ac:picMkLst>
        </pc:picChg>
        <pc:picChg chg="add mod">
          <ac:chgData name="Zeynəb Qasımlı" userId="140c71022f9cba64" providerId="LiveId" clId="{CBEE0536-EAFD-4FC8-AAC4-782738313869}" dt="2024-12-01T21:48:40.927" v="2004" actId="1076"/>
          <ac:picMkLst>
            <pc:docMk/>
            <pc:sldMk cId="324415609" sldId="276"/>
            <ac:picMk id="4" creationId="{71593531-2581-4AB9-A1C1-09082AFB478E}"/>
          </ac:picMkLst>
        </pc:picChg>
        <pc:picChg chg="add mod">
          <ac:chgData name="Zeynəb Qasımlı" userId="140c71022f9cba64" providerId="LiveId" clId="{CBEE0536-EAFD-4FC8-AAC4-782738313869}" dt="2024-12-01T21:48:56.712" v="2007" actId="1076"/>
          <ac:picMkLst>
            <pc:docMk/>
            <pc:sldMk cId="324415609" sldId="276"/>
            <ac:picMk id="5" creationId="{E9BE1DC7-AEF5-491C-8F5A-01A84AC1E14A}"/>
          </ac:picMkLst>
        </pc:picChg>
      </pc:sldChg>
      <pc:sldChg chg="addSp modSp new mod modTransition">
        <pc:chgData name="Zeynəb Qasımlı" userId="140c71022f9cba64" providerId="LiveId" clId="{CBEE0536-EAFD-4FC8-AAC4-782738313869}" dt="2024-12-01T22:33:44.679" v="2403"/>
        <pc:sldMkLst>
          <pc:docMk/>
          <pc:sldMk cId="1143365111" sldId="277"/>
        </pc:sldMkLst>
        <pc:spChg chg="add mod">
          <ac:chgData name="Zeynəb Qasımlı" userId="140c71022f9cba64" providerId="LiveId" clId="{CBEE0536-EAFD-4FC8-AAC4-782738313869}" dt="2024-12-01T21:52:19.326" v="2025" actId="255"/>
          <ac:spMkLst>
            <pc:docMk/>
            <pc:sldMk cId="1143365111" sldId="277"/>
            <ac:spMk id="3" creationId="{4CF510CF-4E5D-4955-8ACE-27A2E79C9277}"/>
          </ac:spMkLst>
        </pc:spChg>
        <pc:graphicFrameChg chg="add mod modGraphic">
          <ac:chgData name="Zeynəb Qasımlı" userId="140c71022f9cba64" providerId="LiveId" clId="{CBEE0536-EAFD-4FC8-AAC4-782738313869}" dt="2024-12-01T21:52:07.151" v="2023" actId="255"/>
          <ac:graphicFrameMkLst>
            <pc:docMk/>
            <pc:sldMk cId="1143365111" sldId="277"/>
            <ac:graphicFrameMk id="4" creationId="{D1FDCC3A-7D7B-407D-9816-BF36ACE4B0A6}"/>
          </ac:graphicFrameMkLst>
        </pc:graphicFrameChg>
        <pc:picChg chg="add mod">
          <ac:chgData name="Zeynəb Qasımlı" userId="140c71022f9cba64" providerId="LiveId" clId="{CBEE0536-EAFD-4FC8-AAC4-782738313869}" dt="2024-12-01T21:49:57.818" v="2008"/>
          <ac:picMkLst>
            <pc:docMk/>
            <pc:sldMk cId="1143365111" sldId="277"/>
            <ac:picMk id="2" creationId="{CA2E38BC-6477-4FA8-AB34-433448F920E5}"/>
          </ac:picMkLst>
        </pc:picChg>
      </pc:sldChg>
      <pc:sldChg chg="addSp delSp modSp new add del mod modTransition">
        <pc:chgData name="Zeynəb Qasımlı" userId="140c71022f9cba64" providerId="LiveId" clId="{CBEE0536-EAFD-4FC8-AAC4-782738313869}" dt="2024-12-13T05:58:40.658" v="2499" actId="1076"/>
        <pc:sldMkLst>
          <pc:docMk/>
          <pc:sldMk cId="2325827025" sldId="278"/>
        </pc:sldMkLst>
        <pc:spChg chg="add mod">
          <ac:chgData name="Zeynəb Qasımlı" userId="140c71022f9cba64" providerId="LiveId" clId="{CBEE0536-EAFD-4FC8-AAC4-782738313869}" dt="2024-12-13T05:58:40.658" v="2499" actId="1076"/>
          <ac:spMkLst>
            <pc:docMk/>
            <pc:sldMk cId="2325827025" sldId="278"/>
            <ac:spMk id="3" creationId="{64DD8A60-D4E5-4E06-83B8-13F399516593}"/>
          </ac:spMkLst>
        </pc:spChg>
        <pc:spChg chg="add del mod">
          <ac:chgData name="Zeynəb Qasımlı" userId="140c71022f9cba64" providerId="LiveId" clId="{CBEE0536-EAFD-4FC8-AAC4-782738313869}" dt="2024-12-01T21:57:45.370" v="2231" actId="478"/>
          <ac:spMkLst>
            <pc:docMk/>
            <pc:sldMk cId="2325827025" sldId="278"/>
            <ac:spMk id="5" creationId="{BAB9DCD5-72A8-499F-94FC-2E06BD2312FA}"/>
          </ac:spMkLst>
        </pc:spChg>
        <pc:graphicFrameChg chg="add mod modGraphic">
          <ac:chgData name="Zeynəb Qasımlı" userId="140c71022f9cba64" providerId="LiveId" clId="{CBEE0536-EAFD-4FC8-AAC4-782738313869}" dt="2024-12-13T05:58:35.999" v="2498" actId="1076"/>
          <ac:graphicFrameMkLst>
            <pc:docMk/>
            <pc:sldMk cId="2325827025" sldId="278"/>
            <ac:graphicFrameMk id="4" creationId="{C96DD13E-C797-4B83-98E3-551ED1BBBFD6}"/>
          </ac:graphicFrameMkLst>
        </pc:graphicFrameChg>
        <pc:picChg chg="add mod">
          <ac:chgData name="Zeynəb Qasımlı" userId="140c71022f9cba64" providerId="LiveId" clId="{CBEE0536-EAFD-4FC8-AAC4-782738313869}" dt="2024-12-01T21:55:07.794" v="2125"/>
          <ac:picMkLst>
            <pc:docMk/>
            <pc:sldMk cId="2325827025" sldId="278"/>
            <ac:picMk id="2" creationId="{6903C13A-6151-4E40-95B7-2DEDE206DB7E}"/>
          </ac:picMkLst>
        </pc:picChg>
      </pc:sldChg>
      <pc:sldChg chg="addSp modSp new add del">
        <pc:chgData name="Zeynəb Qasımlı" userId="140c71022f9cba64" providerId="LiveId" clId="{CBEE0536-EAFD-4FC8-AAC4-782738313869}" dt="2024-12-01T21:57:12.255" v="2224" actId="47"/>
        <pc:sldMkLst>
          <pc:docMk/>
          <pc:sldMk cId="62773180" sldId="279"/>
        </pc:sldMkLst>
        <pc:spChg chg="add mod">
          <ac:chgData name="Zeynəb Qasımlı" userId="140c71022f9cba64" providerId="LiveId" clId="{CBEE0536-EAFD-4FC8-AAC4-782738313869}" dt="2024-12-01T21:55:21.189" v="2128"/>
          <ac:spMkLst>
            <pc:docMk/>
            <pc:sldMk cId="62773180" sldId="279"/>
            <ac:spMk id="3" creationId="{084A023B-5F46-4378-855F-2C385DFF7A0E}"/>
          </ac:spMkLst>
        </pc:spChg>
        <pc:picChg chg="add mod">
          <ac:chgData name="Zeynəb Qasımlı" userId="140c71022f9cba64" providerId="LiveId" clId="{CBEE0536-EAFD-4FC8-AAC4-782738313869}" dt="2024-12-01T21:55:09.996" v="2126"/>
          <ac:picMkLst>
            <pc:docMk/>
            <pc:sldMk cId="62773180" sldId="279"/>
            <ac:picMk id="2" creationId="{2819D90B-C78C-42B8-835C-AFB51E85D581}"/>
          </ac:picMkLst>
        </pc:picChg>
      </pc:sldChg>
      <pc:sldChg chg="addSp modSp new mod modTransition">
        <pc:chgData name="Zeynəb Qasımlı" userId="140c71022f9cba64" providerId="LiveId" clId="{CBEE0536-EAFD-4FC8-AAC4-782738313869}" dt="2024-12-01T22:33:58.450" v="2406"/>
        <pc:sldMkLst>
          <pc:docMk/>
          <pc:sldMk cId="3637871978" sldId="279"/>
        </pc:sldMkLst>
        <pc:spChg chg="add mod">
          <ac:chgData name="Zeynəb Qasımlı" userId="140c71022f9cba64" providerId="LiveId" clId="{CBEE0536-EAFD-4FC8-AAC4-782738313869}" dt="2024-12-01T22:00:10.604" v="2272" actId="1076"/>
          <ac:spMkLst>
            <pc:docMk/>
            <pc:sldMk cId="3637871978" sldId="279"/>
            <ac:spMk id="2" creationId="{F617A1F0-31EB-4E46-8B3E-F472BBD5918F}"/>
          </ac:spMkLst>
        </pc:spChg>
        <pc:spChg chg="add mod">
          <ac:chgData name="Zeynəb Qasımlı" userId="140c71022f9cba64" providerId="LiveId" clId="{CBEE0536-EAFD-4FC8-AAC4-782738313869}" dt="2024-12-01T22:02:28.696" v="2287" actId="113"/>
          <ac:spMkLst>
            <pc:docMk/>
            <pc:sldMk cId="3637871978" sldId="279"/>
            <ac:spMk id="5" creationId="{B11C26B5-D5C7-4FB0-BC82-5A98F420B7A0}"/>
          </ac:spMkLst>
        </pc:spChg>
        <pc:picChg chg="add mod ord">
          <ac:chgData name="Zeynəb Qasımlı" userId="140c71022f9cba64" providerId="LiveId" clId="{CBEE0536-EAFD-4FC8-AAC4-782738313869}" dt="2024-12-01T21:57:53.809" v="2233" actId="167"/>
          <ac:picMkLst>
            <pc:docMk/>
            <pc:sldMk cId="3637871978" sldId="279"/>
            <ac:picMk id="3" creationId="{1607E1A8-300E-4A93-A022-81D0E2DF601D}"/>
          </ac:picMkLst>
        </pc:picChg>
      </pc:sldChg>
      <pc:sldChg chg="addSp modSp new mod modTransition">
        <pc:chgData name="Zeynəb Qasımlı" userId="140c71022f9cba64" providerId="LiveId" clId="{CBEE0536-EAFD-4FC8-AAC4-782738313869}" dt="2024-12-01T22:34:01.039" v="2407"/>
        <pc:sldMkLst>
          <pc:docMk/>
          <pc:sldMk cId="1364880875" sldId="280"/>
        </pc:sldMkLst>
        <pc:spChg chg="add mod">
          <ac:chgData name="Zeynəb Qasımlı" userId="140c71022f9cba64" providerId="LiveId" clId="{CBEE0536-EAFD-4FC8-AAC4-782738313869}" dt="2024-12-01T22:06:57.484" v="2301" actId="1076"/>
          <ac:spMkLst>
            <pc:docMk/>
            <pc:sldMk cId="1364880875" sldId="280"/>
            <ac:spMk id="3" creationId="{4CA79F3F-692A-48D2-BB9F-AEF464EA05CB}"/>
          </ac:spMkLst>
        </pc:spChg>
        <pc:spChg chg="add mod">
          <ac:chgData name="Zeynəb Qasımlı" userId="140c71022f9cba64" providerId="LiveId" clId="{CBEE0536-EAFD-4FC8-AAC4-782738313869}" dt="2024-12-01T22:07:07.562" v="2302" actId="207"/>
          <ac:spMkLst>
            <pc:docMk/>
            <pc:sldMk cId="1364880875" sldId="280"/>
            <ac:spMk id="4" creationId="{17EAF01A-8B29-4B96-9A4F-70BA1FCA5236}"/>
          </ac:spMkLst>
        </pc:spChg>
        <pc:picChg chg="add mod">
          <ac:chgData name="Zeynəb Qasımlı" userId="140c71022f9cba64" providerId="LiveId" clId="{CBEE0536-EAFD-4FC8-AAC4-782738313869}" dt="2024-12-01T22:05:55.293" v="2288"/>
          <ac:picMkLst>
            <pc:docMk/>
            <pc:sldMk cId="1364880875" sldId="280"/>
            <ac:picMk id="2" creationId="{4DF4B25D-FF86-41CF-A866-11DA85C81254}"/>
          </ac:picMkLst>
        </pc:picChg>
      </pc:sldChg>
      <pc:sldChg chg="addSp modSp new mod modTransition">
        <pc:chgData name="Zeynəb Qasımlı" userId="140c71022f9cba64" providerId="LiveId" clId="{CBEE0536-EAFD-4FC8-AAC4-782738313869}" dt="2024-12-01T22:34:14.569" v="2410"/>
        <pc:sldMkLst>
          <pc:docMk/>
          <pc:sldMk cId="1720144410" sldId="281"/>
        </pc:sldMkLst>
        <pc:spChg chg="add mod">
          <ac:chgData name="Zeynəb Qasımlı" userId="140c71022f9cba64" providerId="LiveId" clId="{CBEE0536-EAFD-4FC8-AAC4-782738313869}" dt="2024-12-01T22:31:17.505" v="2323" actId="1076"/>
          <ac:spMkLst>
            <pc:docMk/>
            <pc:sldMk cId="1720144410" sldId="281"/>
            <ac:spMk id="4" creationId="{0BD6B77B-26A6-422F-9453-103FC039E80E}"/>
          </ac:spMkLst>
        </pc:spChg>
        <pc:picChg chg="add mod">
          <ac:chgData name="Zeynəb Qasımlı" userId="140c71022f9cba64" providerId="LiveId" clId="{CBEE0536-EAFD-4FC8-AAC4-782738313869}" dt="2024-12-01T22:31:11.550" v="2322" actId="1076"/>
          <ac:picMkLst>
            <pc:docMk/>
            <pc:sldMk cId="1720144410" sldId="281"/>
            <ac:picMk id="2" creationId="{AF3D4800-FA34-4AAE-892F-7AA6148D0ADF}"/>
          </ac:picMkLst>
        </pc:picChg>
        <pc:picChg chg="add mod ord">
          <ac:chgData name="Zeynəb Qasımlı" userId="140c71022f9cba64" providerId="LiveId" clId="{CBEE0536-EAFD-4FC8-AAC4-782738313869}" dt="2024-12-01T22:27:57.731" v="2307" actId="1076"/>
          <ac:picMkLst>
            <pc:docMk/>
            <pc:sldMk cId="1720144410" sldId="281"/>
            <ac:picMk id="3" creationId="{8B7B5420-BC42-4932-8DBE-FC8E3631D043}"/>
          </ac:picMkLst>
        </pc:picChg>
      </pc:sldChg>
      <pc:sldChg chg="addSp modSp new mod modTransition">
        <pc:chgData name="Zeynəb Qasımlı" userId="140c71022f9cba64" providerId="LiveId" clId="{CBEE0536-EAFD-4FC8-AAC4-782738313869}" dt="2024-12-01T22:34:32.854" v="2413"/>
        <pc:sldMkLst>
          <pc:docMk/>
          <pc:sldMk cId="1916697907" sldId="282"/>
        </pc:sldMkLst>
        <pc:spChg chg="add mod">
          <ac:chgData name="Zeynəb Qasımlı" userId="140c71022f9cba64" providerId="LiveId" clId="{CBEE0536-EAFD-4FC8-AAC4-782738313869}" dt="2024-12-01T22:32:22.007" v="2380" actId="1076"/>
          <ac:spMkLst>
            <pc:docMk/>
            <pc:sldMk cId="1916697907" sldId="282"/>
            <ac:spMk id="3" creationId="{21FBE669-3B4E-4D8E-8248-ED5F959EA6C5}"/>
          </ac:spMkLst>
        </pc:spChg>
        <pc:picChg chg="add mod">
          <ac:chgData name="Zeynəb Qasımlı" userId="140c71022f9cba64" providerId="LiveId" clId="{CBEE0536-EAFD-4FC8-AAC4-782738313869}" dt="2024-12-01T22:31:32.145" v="2325"/>
          <ac:picMkLst>
            <pc:docMk/>
            <pc:sldMk cId="1916697907" sldId="282"/>
            <ac:picMk id="2" creationId="{3E48EACB-B43D-460E-A49B-0E08887C7A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z-Lat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D777E-0D44-4FAE-929D-45421A4D1407}" type="datetimeFigureOut">
              <a:rPr lang="az-Latn-AZ" smtClean="0"/>
              <a:t>28.10.2025</a:t>
            </a:fld>
            <a:endParaRPr lang="az-Lat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z-Lat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z-Lat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B2C8A-5AFE-4836-9A3C-E3413FA3C9D8}" type="slidenum">
              <a:rPr lang="az-Latn-AZ" smtClean="0"/>
              <a:t>‹#›</a:t>
            </a:fld>
            <a:endParaRPr lang="az-Latn-AZ"/>
          </a:p>
        </p:txBody>
      </p:sp>
    </p:spTree>
    <p:extLst>
      <p:ext uri="{BB962C8B-B14F-4D97-AF65-F5344CB8AC3E}">
        <p14:creationId xmlns:p14="http://schemas.microsoft.com/office/powerpoint/2010/main" val="318736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z-Latn-AZ" dirty="0"/>
          </a:p>
        </p:txBody>
      </p:sp>
      <p:sp>
        <p:nvSpPr>
          <p:cNvPr id="4" name="Slide Number Placeholder 3"/>
          <p:cNvSpPr>
            <a:spLocks noGrp="1"/>
          </p:cNvSpPr>
          <p:nvPr>
            <p:ph type="sldNum" sz="quarter" idx="5"/>
          </p:nvPr>
        </p:nvSpPr>
        <p:spPr/>
        <p:txBody>
          <a:bodyPr/>
          <a:lstStyle/>
          <a:p>
            <a:fld id="{D9FB2C8A-5AFE-4836-9A3C-E3413FA3C9D8}" type="slidenum">
              <a:rPr lang="az-Latn-AZ" smtClean="0"/>
              <a:t>11</a:t>
            </a:fld>
            <a:endParaRPr lang="az-Latn-AZ"/>
          </a:p>
        </p:txBody>
      </p:sp>
    </p:spTree>
    <p:extLst>
      <p:ext uri="{BB962C8B-B14F-4D97-AF65-F5344CB8AC3E}">
        <p14:creationId xmlns:p14="http://schemas.microsoft.com/office/powerpoint/2010/main" val="136398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13B9-C1CD-47DD-9472-4DC855CF6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z-Latn-AZ"/>
          </a:p>
        </p:txBody>
      </p:sp>
      <p:sp>
        <p:nvSpPr>
          <p:cNvPr id="3" name="Subtitle 2">
            <a:extLst>
              <a:ext uri="{FF2B5EF4-FFF2-40B4-BE49-F238E27FC236}">
                <a16:creationId xmlns:a16="http://schemas.microsoft.com/office/drawing/2014/main" id="{803F4D3F-45B6-4B5D-98B1-59B066EA8E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z-Latn-AZ"/>
          </a:p>
        </p:txBody>
      </p:sp>
      <p:sp>
        <p:nvSpPr>
          <p:cNvPr id="4" name="Date Placeholder 3">
            <a:extLst>
              <a:ext uri="{FF2B5EF4-FFF2-40B4-BE49-F238E27FC236}">
                <a16:creationId xmlns:a16="http://schemas.microsoft.com/office/drawing/2014/main" id="{9C5C86D1-B0B0-4310-9560-4F54A59AAA58}"/>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2A25CEC9-C130-4259-B875-762F0DA14BBD}"/>
              </a:ext>
            </a:extLst>
          </p:cNvPr>
          <p:cNvSpPr>
            <a:spLocks noGrp="1"/>
          </p:cNvSpPr>
          <p:nvPr>
            <p:ph type="ftr" sz="quarter" idx="11"/>
          </p:nvPr>
        </p:nvSpPr>
        <p:spPr/>
        <p:txBody>
          <a:bodyPr/>
          <a:lstStyle/>
          <a:p>
            <a:endParaRPr lang="az-Latn-AZ"/>
          </a:p>
        </p:txBody>
      </p:sp>
      <p:sp>
        <p:nvSpPr>
          <p:cNvPr id="6" name="Slide Number Placeholder 5">
            <a:extLst>
              <a:ext uri="{FF2B5EF4-FFF2-40B4-BE49-F238E27FC236}">
                <a16:creationId xmlns:a16="http://schemas.microsoft.com/office/drawing/2014/main" id="{50B2748C-A459-4798-8D52-BB9C609B6093}"/>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3709133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CA04-7341-4C3D-AEEF-986BDF2E3BD7}"/>
              </a:ext>
            </a:extLst>
          </p:cNvPr>
          <p:cNvSpPr>
            <a:spLocks noGrp="1"/>
          </p:cNvSpPr>
          <p:nvPr>
            <p:ph type="title"/>
          </p:nvPr>
        </p:nvSpPr>
        <p:spPr/>
        <p:txBody>
          <a:bodyPr/>
          <a:lstStyle/>
          <a:p>
            <a:r>
              <a:rPr lang="en-US"/>
              <a:t>Click to edit Master title style</a:t>
            </a:r>
            <a:endParaRPr lang="az-Latn-AZ"/>
          </a:p>
        </p:txBody>
      </p:sp>
      <p:sp>
        <p:nvSpPr>
          <p:cNvPr id="3" name="Vertical Text Placeholder 2">
            <a:extLst>
              <a:ext uri="{FF2B5EF4-FFF2-40B4-BE49-F238E27FC236}">
                <a16:creationId xmlns:a16="http://schemas.microsoft.com/office/drawing/2014/main" id="{77A42A4E-5023-481D-A495-30535C2653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Date Placeholder 3">
            <a:extLst>
              <a:ext uri="{FF2B5EF4-FFF2-40B4-BE49-F238E27FC236}">
                <a16:creationId xmlns:a16="http://schemas.microsoft.com/office/drawing/2014/main" id="{3506E1F0-5D56-47E6-9BE7-673FAEC135BA}"/>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86D0A656-CDB4-4A0C-9735-BB743C53B5CF}"/>
              </a:ext>
            </a:extLst>
          </p:cNvPr>
          <p:cNvSpPr>
            <a:spLocks noGrp="1"/>
          </p:cNvSpPr>
          <p:nvPr>
            <p:ph type="ftr" sz="quarter" idx="11"/>
          </p:nvPr>
        </p:nvSpPr>
        <p:spPr/>
        <p:txBody>
          <a:bodyPr/>
          <a:lstStyle/>
          <a:p>
            <a:endParaRPr lang="az-Latn-AZ"/>
          </a:p>
        </p:txBody>
      </p:sp>
      <p:sp>
        <p:nvSpPr>
          <p:cNvPr id="6" name="Slide Number Placeholder 5">
            <a:extLst>
              <a:ext uri="{FF2B5EF4-FFF2-40B4-BE49-F238E27FC236}">
                <a16:creationId xmlns:a16="http://schemas.microsoft.com/office/drawing/2014/main" id="{5B767933-0FD1-4D79-83AF-6C73382AF8C8}"/>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2874276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DAFF4-F0B0-4109-9765-BD11BD5E9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z-Latn-AZ"/>
          </a:p>
        </p:txBody>
      </p:sp>
      <p:sp>
        <p:nvSpPr>
          <p:cNvPr id="3" name="Vertical Text Placeholder 2">
            <a:extLst>
              <a:ext uri="{FF2B5EF4-FFF2-40B4-BE49-F238E27FC236}">
                <a16:creationId xmlns:a16="http://schemas.microsoft.com/office/drawing/2014/main" id="{ADC694A6-ABDE-48E3-B540-10DDA63906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Date Placeholder 3">
            <a:extLst>
              <a:ext uri="{FF2B5EF4-FFF2-40B4-BE49-F238E27FC236}">
                <a16:creationId xmlns:a16="http://schemas.microsoft.com/office/drawing/2014/main" id="{E1355BBE-C9B4-4AA6-BB43-6AD6E3AFA7F6}"/>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9F57BA3E-A2AF-43F7-A186-34584E120828}"/>
              </a:ext>
            </a:extLst>
          </p:cNvPr>
          <p:cNvSpPr>
            <a:spLocks noGrp="1"/>
          </p:cNvSpPr>
          <p:nvPr>
            <p:ph type="ftr" sz="quarter" idx="11"/>
          </p:nvPr>
        </p:nvSpPr>
        <p:spPr/>
        <p:txBody>
          <a:bodyPr/>
          <a:lstStyle/>
          <a:p>
            <a:endParaRPr lang="az-Latn-AZ"/>
          </a:p>
        </p:txBody>
      </p:sp>
      <p:sp>
        <p:nvSpPr>
          <p:cNvPr id="6" name="Slide Number Placeholder 5">
            <a:extLst>
              <a:ext uri="{FF2B5EF4-FFF2-40B4-BE49-F238E27FC236}">
                <a16:creationId xmlns:a16="http://schemas.microsoft.com/office/drawing/2014/main" id="{8E416D81-2CB0-4905-966E-3AEBF446D978}"/>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182255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6B7-FCCD-4AAB-A29E-86BA7B418A29}"/>
              </a:ext>
            </a:extLst>
          </p:cNvPr>
          <p:cNvSpPr>
            <a:spLocks noGrp="1"/>
          </p:cNvSpPr>
          <p:nvPr>
            <p:ph type="title"/>
          </p:nvPr>
        </p:nvSpPr>
        <p:spPr/>
        <p:txBody>
          <a:bodyPr/>
          <a:lstStyle/>
          <a:p>
            <a:r>
              <a:rPr lang="en-US"/>
              <a:t>Click to edit Master title style</a:t>
            </a:r>
            <a:endParaRPr lang="az-Latn-AZ"/>
          </a:p>
        </p:txBody>
      </p:sp>
      <p:sp>
        <p:nvSpPr>
          <p:cNvPr id="3" name="Content Placeholder 2">
            <a:extLst>
              <a:ext uri="{FF2B5EF4-FFF2-40B4-BE49-F238E27FC236}">
                <a16:creationId xmlns:a16="http://schemas.microsoft.com/office/drawing/2014/main" id="{3B1DF9F3-D4E7-455D-A2D1-2D93233F9F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Date Placeholder 3">
            <a:extLst>
              <a:ext uri="{FF2B5EF4-FFF2-40B4-BE49-F238E27FC236}">
                <a16:creationId xmlns:a16="http://schemas.microsoft.com/office/drawing/2014/main" id="{037F48BD-AA30-44E6-99C7-12851F26190C}"/>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5B4A28E7-F3AE-4D2E-841E-84A0C8ED5A48}"/>
              </a:ext>
            </a:extLst>
          </p:cNvPr>
          <p:cNvSpPr>
            <a:spLocks noGrp="1"/>
          </p:cNvSpPr>
          <p:nvPr>
            <p:ph type="ftr" sz="quarter" idx="11"/>
          </p:nvPr>
        </p:nvSpPr>
        <p:spPr/>
        <p:txBody>
          <a:bodyPr/>
          <a:lstStyle/>
          <a:p>
            <a:endParaRPr lang="az-Latn-AZ"/>
          </a:p>
        </p:txBody>
      </p:sp>
      <p:sp>
        <p:nvSpPr>
          <p:cNvPr id="6" name="Slide Number Placeholder 5">
            <a:extLst>
              <a:ext uri="{FF2B5EF4-FFF2-40B4-BE49-F238E27FC236}">
                <a16:creationId xmlns:a16="http://schemas.microsoft.com/office/drawing/2014/main" id="{0548F23F-2079-4314-84B0-BEFD65C2651B}"/>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381470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0E4F-8AA4-404D-82B9-F3A11BF9E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z-Latn-AZ"/>
          </a:p>
        </p:txBody>
      </p:sp>
      <p:sp>
        <p:nvSpPr>
          <p:cNvPr id="3" name="Text Placeholder 2">
            <a:extLst>
              <a:ext uri="{FF2B5EF4-FFF2-40B4-BE49-F238E27FC236}">
                <a16:creationId xmlns:a16="http://schemas.microsoft.com/office/drawing/2014/main" id="{C8A440F1-37DE-42F3-8B44-10AA9F7BB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07AFCC-A831-4CD0-94AE-34B3BF7C3521}"/>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7F2CAA95-0A48-4499-827B-B95EBBB32241}"/>
              </a:ext>
            </a:extLst>
          </p:cNvPr>
          <p:cNvSpPr>
            <a:spLocks noGrp="1"/>
          </p:cNvSpPr>
          <p:nvPr>
            <p:ph type="ftr" sz="quarter" idx="11"/>
          </p:nvPr>
        </p:nvSpPr>
        <p:spPr/>
        <p:txBody>
          <a:bodyPr/>
          <a:lstStyle/>
          <a:p>
            <a:endParaRPr lang="az-Latn-AZ"/>
          </a:p>
        </p:txBody>
      </p:sp>
      <p:sp>
        <p:nvSpPr>
          <p:cNvPr id="6" name="Slide Number Placeholder 5">
            <a:extLst>
              <a:ext uri="{FF2B5EF4-FFF2-40B4-BE49-F238E27FC236}">
                <a16:creationId xmlns:a16="http://schemas.microsoft.com/office/drawing/2014/main" id="{301A3796-DBA8-43A3-8E37-263219680B86}"/>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278420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03AD-D4C5-45BC-BA35-1C8AA45527B6}"/>
              </a:ext>
            </a:extLst>
          </p:cNvPr>
          <p:cNvSpPr>
            <a:spLocks noGrp="1"/>
          </p:cNvSpPr>
          <p:nvPr>
            <p:ph type="title"/>
          </p:nvPr>
        </p:nvSpPr>
        <p:spPr/>
        <p:txBody>
          <a:bodyPr/>
          <a:lstStyle/>
          <a:p>
            <a:r>
              <a:rPr lang="en-US"/>
              <a:t>Click to edit Master title style</a:t>
            </a:r>
            <a:endParaRPr lang="az-Latn-AZ"/>
          </a:p>
        </p:txBody>
      </p:sp>
      <p:sp>
        <p:nvSpPr>
          <p:cNvPr id="3" name="Content Placeholder 2">
            <a:extLst>
              <a:ext uri="{FF2B5EF4-FFF2-40B4-BE49-F238E27FC236}">
                <a16:creationId xmlns:a16="http://schemas.microsoft.com/office/drawing/2014/main" id="{B66EC16C-3F30-48F1-9B1F-773C805CA9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Content Placeholder 3">
            <a:extLst>
              <a:ext uri="{FF2B5EF4-FFF2-40B4-BE49-F238E27FC236}">
                <a16:creationId xmlns:a16="http://schemas.microsoft.com/office/drawing/2014/main" id="{E3662EAB-B4AF-41ED-BE38-DB5D8691D5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5" name="Date Placeholder 4">
            <a:extLst>
              <a:ext uri="{FF2B5EF4-FFF2-40B4-BE49-F238E27FC236}">
                <a16:creationId xmlns:a16="http://schemas.microsoft.com/office/drawing/2014/main" id="{953638CA-367E-40FA-AC41-3727DF4D15CF}"/>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6" name="Footer Placeholder 5">
            <a:extLst>
              <a:ext uri="{FF2B5EF4-FFF2-40B4-BE49-F238E27FC236}">
                <a16:creationId xmlns:a16="http://schemas.microsoft.com/office/drawing/2014/main" id="{C9F3654E-7754-4700-9FFD-84871B2B6D6A}"/>
              </a:ext>
            </a:extLst>
          </p:cNvPr>
          <p:cNvSpPr>
            <a:spLocks noGrp="1"/>
          </p:cNvSpPr>
          <p:nvPr>
            <p:ph type="ftr" sz="quarter" idx="11"/>
          </p:nvPr>
        </p:nvSpPr>
        <p:spPr/>
        <p:txBody>
          <a:bodyPr/>
          <a:lstStyle/>
          <a:p>
            <a:endParaRPr lang="az-Latn-AZ"/>
          </a:p>
        </p:txBody>
      </p:sp>
      <p:sp>
        <p:nvSpPr>
          <p:cNvPr id="7" name="Slide Number Placeholder 6">
            <a:extLst>
              <a:ext uri="{FF2B5EF4-FFF2-40B4-BE49-F238E27FC236}">
                <a16:creationId xmlns:a16="http://schemas.microsoft.com/office/drawing/2014/main" id="{DD44857A-9F0C-4CCC-B217-B39E33C016F2}"/>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19174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CE19-A9A1-48E6-9A11-73838A4792E9}"/>
              </a:ext>
            </a:extLst>
          </p:cNvPr>
          <p:cNvSpPr>
            <a:spLocks noGrp="1"/>
          </p:cNvSpPr>
          <p:nvPr>
            <p:ph type="title"/>
          </p:nvPr>
        </p:nvSpPr>
        <p:spPr>
          <a:xfrm>
            <a:off x="839788" y="365125"/>
            <a:ext cx="10515600" cy="1325563"/>
          </a:xfrm>
        </p:spPr>
        <p:txBody>
          <a:bodyPr/>
          <a:lstStyle/>
          <a:p>
            <a:r>
              <a:rPr lang="en-US"/>
              <a:t>Click to edit Master title style</a:t>
            </a:r>
            <a:endParaRPr lang="az-Latn-AZ"/>
          </a:p>
        </p:txBody>
      </p:sp>
      <p:sp>
        <p:nvSpPr>
          <p:cNvPr id="3" name="Text Placeholder 2">
            <a:extLst>
              <a:ext uri="{FF2B5EF4-FFF2-40B4-BE49-F238E27FC236}">
                <a16:creationId xmlns:a16="http://schemas.microsoft.com/office/drawing/2014/main" id="{BAC12E74-46D0-46B6-915F-F7F5BC404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A7C97-1A09-4B94-9299-C9DD8D3DF8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5" name="Text Placeholder 4">
            <a:extLst>
              <a:ext uri="{FF2B5EF4-FFF2-40B4-BE49-F238E27FC236}">
                <a16:creationId xmlns:a16="http://schemas.microsoft.com/office/drawing/2014/main" id="{4DA45076-5F70-456D-A851-6DB47F91A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9B23CA-4452-4E32-B709-B8D34A086E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7" name="Date Placeholder 6">
            <a:extLst>
              <a:ext uri="{FF2B5EF4-FFF2-40B4-BE49-F238E27FC236}">
                <a16:creationId xmlns:a16="http://schemas.microsoft.com/office/drawing/2014/main" id="{42615AEB-4888-40CD-9EFC-FC9F0ED5CE8A}"/>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8" name="Footer Placeholder 7">
            <a:extLst>
              <a:ext uri="{FF2B5EF4-FFF2-40B4-BE49-F238E27FC236}">
                <a16:creationId xmlns:a16="http://schemas.microsoft.com/office/drawing/2014/main" id="{9071D60D-6810-4B63-94E1-E5D59A8E6041}"/>
              </a:ext>
            </a:extLst>
          </p:cNvPr>
          <p:cNvSpPr>
            <a:spLocks noGrp="1"/>
          </p:cNvSpPr>
          <p:nvPr>
            <p:ph type="ftr" sz="quarter" idx="11"/>
          </p:nvPr>
        </p:nvSpPr>
        <p:spPr/>
        <p:txBody>
          <a:bodyPr/>
          <a:lstStyle/>
          <a:p>
            <a:endParaRPr lang="az-Latn-AZ"/>
          </a:p>
        </p:txBody>
      </p:sp>
      <p:sp>
        <p:nvSpPr>
          <p:cNvPr id="9" name="Slide Number Placeholder 8">
            <a:extLst>
              <a:ext uri="{FF2B5EF4-FFF2-40B4-BE49-F238E27FC236}">
                <a16:creationId xmlns:a16="http://schemas.microsoft.com/office/drawing/2014/main" id="{C5DC4709-DD5B-4BEE-A7C7-ED0875585EDB}"/>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139746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E3EE-5E8F-4262-A5C4-0736101C0FED}"/>
              </a:ext>
            </a:extLst>
          </p:cNvPr>
          <p:cNvSpPr>
            <a:spLocks noGrp="1"/>
          </p:cNvSpPr>
          <p:nvPr>
            <p:ph type="title"/>
          </p:nvPr>
        </p:nvSpPr>
        <p:spPr/>
        <p:txBody>
          <a:bodyPr/>
          <a:lstStyle/>
          <a:p>
            <a:r>
              <a:rPr lang="en-US"/>
              <a:t>Click to edit Master title style</a:t>
            </a:r>
            <a:endParaRPr lang="az-Latn-AZ"/>
          </a:p>
        </p:txBody>
      </p:sp>
      <p:sp>
        <p:nvSpPr>
          <p:cNvPr id="3" name="Date Placeholder 2">
            <a:extLst>
              <a:ext uri="{FF2B5EF4-FFF2-40B4-BE49-F238E27FC236}">
                <a16:creationId xmlns:a16="http://schemas.microsoft.com/office/drawing/2014/main" id="{B9BD3DD0-E60C-4110-ADF9-A06B3C3C3B79}"/>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4" name="Footer Placeholder 3">
            <a:extLst>
              <a:ext uri="{FF2B5EF4-FFF2-40B4-BE49-F238E27FC236}">
                <a16:creationId xmlns:a16="http://schemas.microsoft.com/office/drawing/2014/main" id="{8D31557D-12D1-4379-9B5D-34BB538ED9EF}"/>
              </a:ext>
            </a:extLst>
          </p:cNvPr>
          <p:cNvSpPr>
            <a:spLocks noGrp="1"/>
          </p:cNvSpPr>
          <p:nvPr>
            <p:ph type="ftr" sz="quarter" idx="11"/>
          </p:nvPr>
        </p:nvSpPr>
        <p:spPr/>
        <p:txBody>
          <a:bodyPr/>
          <a:lstStyle/>
          <a:p>
            <a:endParaRPr lang="az-Latn-AZ"/>
          </a:p>
        </p:txBody>
      </p:sp>
      <p:sp>
        <p:nvSpPr>
          <p:cNvPr id="5" name="Slide Number Placeholder 4">
            <a:extLst>
              <a:ext uri="{FF2B5EF4-FFF2-40B4-BE49-F238E27FC236}">
                <a16:creationId xmlns:a16="http://schemas.microsoft.com/office/drawing/2014/main" id="{A922D599-5D13-43D0-B375-04F944F5C7A9}"/>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94310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A1AFA-A7C9-4376-B493-6CDADE583478}"/>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3" name="Footer Placeholder 2">
            <a:extLst>
              <a:ext uri="{FF2B5EF4-FFF2-40B4-BE49-F238E27FC236}">
                <a16:creationId xmlns:a16="http://schemas.microsoft.com/office/drawing/2014/main" id="{1DC9B664-6910-4413-A16A-6972EBB41434}"/>
              </a:ext>
            </a:extLst>
          </p:cNvPr>
          <p:cNvSpPr>
            <a:spLocks noGrp="1"/>
          </p:cNvSpPr>
          <p:nvPr>
            <p:ph type="ftr" sz="quarter" idx="11"/>
          </p:nvPr>
        </p:nvSpPr>
        <p:spPr/>
        <p:txBody>
          <a:bodyPr/>
          <a:lstStyle/>
          <a:p>
            <a:endParaRPr lang="az-Latn-AZ"/>
          </a:p>
        </p:txBody>
      </p:sp>
      <p:sp>
        <p:nvSpPr>
          <p:cNvPr id="4" name="Slide Number Placeholder 3">
            <a:extLst>
              <a:ext uri="{FF2B5EF4-FFF2-40B4-BE49-F238E27FC236}">
                <a16:creationId xmlns:a16="http://schemas.microsoft.com/office/drawing/2014/main" id="{7ABA751C-866E-4D91-AA4C-BB43C6952937}"/>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94547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A0B8-38B0-4FD4-BC73-5A76B485C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z-Latn-AZ"/>
          </a:p>
        </p:txBody>
      </p:sp>
      <p:sp>
        <p:nvSpPr>
          <p:cNvPr id="3" name="Content Placeholder 2">
            <a:extLst>
              <a:ext uri="{FF2B5EF4-FFF2-40B4-BE49-F238E27FC236}">
                <a16:creationId xmlns:a16="http://schemas.microsoft.com/office/drawing/2014/main" id="{1D864382-7E12-4F57-A892-BB2F94383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Text Placeholder 3">
            <a:extLst>
              <a:ext uri="{FF2B5EF4-FFF2-40B4-BE49-F238E27FC236}">
                <a16:creationId xmlns:a16="http://schemas.microsoft.com/office/drawing/2014/main" id="{EA1D5424-1944-438D-A09F-4BCE5888B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1955E-07AE-4B28-A723-AF1C52EDA489}"/>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6" name="Footer Placeholder 5">
            <a:extLst>
              <a:ext uri="{FF2B5EF4-FFF2-40B4-BE49-F238E27FC236}">
                <a16:creationId xmlns:a16="http://schemas.microsoft.com/office/drawing/2014/main" id="{C67E3957-8148-462B-A3F9-59A136FBE9CC}"/>
              </a:ext>
            </a:extLst>
          </p:cNvPr>
          <p:cNvSpPr>
            <a:spLocks noGrp="1"/>
          </p:cNvSpPr>
          <p:nvPr>
            <p:ph type="ftr" sz="quarter" idx="11"/>
          </p:nvPr>
        </p:nvSpPr>
        <p:spPr/>
        <p:txBody>
          <a:bodyPr/>
          <a:lstStyle/>
          <a:p>
            <a:endParaRPr lang="az-Latn-AZ"/>
          </a:p>
        </p:txBody>
      </p:sp>
      <p:sp>
        <p:nvSpPr>
          <p:cNvPr id="7" name="Slide Number Placeholder 6">
            <a:extLst>
              <a:ext uri="{FF2B5EF4-FFF2-40B4-BE49-F238E27FC236}">
                <a16:creationId xmlns:a16="http://schemas.microsoft.com/office/drawing/2014/main" id="{FB168989-9FEE-4C83-A644-EC06B44D6CAF}"/>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181602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DD0C-80A8-4B7A-BDCB-3D9FB1742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z-Latn-AZ"/>
          </a:p>
        </p:txBody>
      </p:sp>
      <p:sp>
        <p:nvSpPr>
          <p:cNvPr id="3" name="Picture Placeholder 2">
            <a:extLst>
              <a:ext uri="{FF2B5EF4-FFF2-40B4-BE49-F238E27FC236}">
                <a16:creationId xmlns:a16="http://schemas.microsoft.com/office/drawing/2014/main" id="{A964637A-BB0B-4DC6-B917-431B581476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z-Latn-AZ"/>
          </a:p>
        </p:txBody>
      </p:sp>
      <p:sp>
        <p:nvSpPr>
          <p:cNvPr id="4" name="Text Placeholder 3">
            <a:extLst>
              <a:ext uri="{FF2B5EF4-FFF2-40B4-BE49-F238E27FC236}">
                <a16:creationId xmlns:a16="http://schemas.microsoft.com/office/drawing/2014/main" id="{5B3E0E7B-1F98-4B5B-8C7A-4B9F2EB8B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9CBB6-A8C5-4F77-BB7F-A107B6A2DE4C}"/>
              </a:ext>
            </a:extLst>
          </p:cNvPr>
          <p:cNvSpPr>
            <a:spLocks noGrp="1"/>
          </p:cNvSpPr>
          <p:nvPr>
            <p:ph type="dt" sz="half" idx="10"/>
          </p:nvPr>
        </p:nvSpPr>
        <p:spPr/>
        <p:txBody>
          <a:bodyPr/>
          <a:lstStyle/>
          <a:p>
            <a:fld id="{8CBA6022-1A33-4351-AC9E-790871E44D7E}" type="datetimeFigureOut">
              <a:rPr lang="az-Latn-AZ" smtClean="0"/>
              <a:t>28.10.2025</a:t>
            </a:fld>
            <a:endParaRPr lang="az-Latn-AZ"/>
          </a:p>
        </p:txBody>
      </p:sp>
      <p:sp>
        <p:nvSpPr>
          <p:cNvPr id="6" name="Footer Placeholder 5">
            <a:extLst>
              <a:ext uri="{FF2B5EF4-FFF2-40B4-BE49-F238E27FC236}">
                <a16:creationId xmlns:a16="http://schemas.microsoft.com/office/drawing/2014/main" id="{D74F0692-1B0F-45FF-A48E-FA931BC3E878}"/>
              </a:ext>
            </a:extLst>
          </p:cNvPr>
          <p:cNvSpPr>
            <a:spLocks noGrp="1"/>
          </p:cNvSpPr>
          <p:nvPr>
            <p:ph type="ftr" sz="quarter" idx="11"/>
          </p:nvPr>
        </p:nvSpPr>
        <p:spPr/>
        <p:txBody>
          <a:bodyPr/>
          <a:lstStyle/>
          <a:p>
            <a:endParaRPr lang="az-Latn-AZ"/>
          </a:p>
        </p:txBody>
      </p:sp>
      <p:sp>
        <p:nvSpPr>
          <p:cNvPr id="7" name="Slide Number Placeholder 6">
            <a:extLst>
              <a:ext uri="{FF2B5EF4-FFF2-40B4-BE49-F238E27FC236}">
                <a16:creationId xmlns:a16="http://schemas.microsoft.com/office/drawing/2014/main" id="{A1AA52C8-73A4-404B-9B59-36CDF5C61982}"/>
              </a:ext>
            </a:extLst>
          </p:cNvPr>
          <p:cNvSpPr>
            <a:spLocks noGrp="1"/>
          </p:cNvSpPr>
          <p:nvPr>
            <p:ph type="sldNum" sz="quarter" idx="12"/>
          </p:nvPr>
        </p:nvSpPr>
        <p:spPr/>
        <p:txBody>
          <a:bodyPr/>
          <a:lstStyle/>
          <a:p>
            <a:fld id="{A6C09D1D-4B93-4099-9598-B13DF96C1A65}" type="slidenum">
              <a:rPr lang="az-Latn-AZ" smtClean="0"/>
              <a:t>‹#›</a:t>
            </a:fld>
            <a:endParaRPr lang="az-Latn-AZ"/>
          </a:p>
        </p:txBody>
      </p:sp>
    </p:spTree>
    <p:extLst>
      <p:ext uri="{BB962C8B-B14F-4D97-AF65-F5344CB8AC3E}">
        <p14:creationId xmlns:p14="http://schemas.microsoft.com/office/powerpoint/2010/main" val="134103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E3450-1A5D-4261-8B98-D1291839E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z-Latn-AZ"/>
          </a:p>
        </p:txBody>
      </p:sp>
      <p:sp>
        <p:nvSpPr>
          <p:cNvPr id="3" name="Text Placeholder 2">
            <a:extLst>
              <a:ext uri="{FF2B5EF4-FFF2-40B4-BE49-F238E27FC236}">
                <a16:creationId xmlns:a16="http://schemas.microsoft.com/office/drawing/2014/main" id="{92F7A5E3-1348-4150-BD29-AA69682B6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z-Latn-AZ"/>
          </a:p>
        </p:txBody>
      </p:sp>
      <p:sp>
        <p:nvSpPr>
          <p:cNvPr id="4" name="Date Placeholder 3">
            <a:extLst>
              <a:ext uri="{FF2B5EF4-FFF2-40B4-BE49-F238E27FC236}">
                <a16:creationId xmlns:a16="http://schemas.microsoft.com/office/drawing/2014/main" id="{DAC839B1-4F93-478D-A092-D57A78EBB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A6022-1A33-4351-AC9E-790871E44D7E}" type="datetimeFigureOut">
              <a:rPr lang="az-Latn-AZ" smtClean="0"/>
              <a:t>28.10.2025</a:t>
            </a:fld>
            <a:endParaRPr lang="az-Latn-AZ"/>
          </a:p>
        </p:txBody>
      </p:sp>
      <p:sp>
        <p:nvSpPr>
          <p:cNvPr id="5" name="Footer Placeholder 4">
            <a:extLst>
              <a:ext uri="{FF2B5EF4-FFF2-40B4-BE49-F238E27FC236}">
                <a16:creationId xmlns:a16="http://schemas.microsoft.com/office/drawing/2014/main" id="{590BF0CD-E031-430A-8C1A-1B8710BD34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z-Latn-AZ"/>
          </a:p>
        </p:txBody>
      </p:sp>
      <p:sp>
        <p:nvSpPr>
          <p:cNvPr id="6" name="Slide Number Placeholder 5">
            <a:extLst>
              <a:ext uri="{FF2B5EF4-FFF2-40B4-BE49-F238E27FC236}">
                <a16:creationId xmlns:a16="http://schemas.microsoft.com/office/drawing/2014/main" id="{F8F10183-74CC-4746-9E54-7044865BC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09D1D-4B93-4099-9598-B13DF96C1A65}" type="slidenum">
              <a:rPr lang="az-Latn-AZ" smtClean="0"/>
              <a:t>‹#›</a:t>
            </a:fld>
            <a:endParaRPr lang="az-Latn-AZ"/>
          </a:p>
        </p:txBody>
      </p:sp>
    </p:spTree>
    <p:extLst>
      <p:ext uri="{BB962C8B-B14F-4D97-AF65-F5344CB8AC3E}">
        <p14:creationId xmlns:p14="http://schemas.microsoft.com/office/powerpoint/2010/main" val="38064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z-Lat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uxdesign.cc/" TargetMode="External"/><Relationship Id="rId3" Type="http://schemas.openxmlformats.org/officeDocument/2006/relationships/hyperlink" Target="https://abb-bank.az/" TargetMode="External"/><Relationship Id="rId7" Type="http://schemas.openxmlformats.org/officeDocument/2006/relationships/hyperlink" Target="https://www.w3.org/"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w3.org/WAI/WCAG21/" TargetMode="External"/><Relationship Id="rId5" Type="http://schemas.openxmlformats.org/officeDocument/2006/relationships/hyperlink" Target="https://wave.webaim.org/" TargetMode="External"/><Relationship Id="rId4" Type="http://schemas.openxmlformats.org/officeDocument/2006/relationships/hyperlink" Target="https://www.kapitalbank.az/"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690F7-143E-45C0-B8CD-DB6C73EB326F}"/>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869572A-AB6B-4B67-BB71-EE0DD2B719A0}"/>
              </a:ext>
            </a:extLst>
          </p:cNvPr>
          <p:cNvSpPr txBox="1"/>
          <p:nvPr/>
        </p:nvSpPr>
        <p:spPr>
          <a:xfrm>
            <a:off x="2653861" y="700424"/>
            <a:ext cx="6884277" cy="1846659"/>
          </a:xfrm>
          <a:prstGeom prst="rect">
            <a:avLst/>
          </a:prstGeom>
          <a:noFill/>
        </p:spPr>
        <p:txBody>
          <a:bodyPr wrap="square" rtlCol="0">
            <a:spAutoFit/>
          </a:bodyPr>
          <a:lstStyle/>
          <a:p>
            <a:pPr marL="0" marR="0">
              <a:spcBef>
                <a:spcPts val="0"/>
              </a:spcBef>
              <a:spcAft>
                <a:spcPts val="0"/>
              </a:spcAft>
            </a:pPr>
            <a:r>
              <a:rPr lang="az-Latn-AZ" sz="3800" b="1" i="1"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Bank Saytlarında Əlçatanlıq və İnklüziv Dizayn</a:t>
            </a:r>
            <a:r>
              <a:rPr lang="en-US" sz="3800" b="1" i="1"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az-Latn-AZ" sz="3800" b="1" i="1"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Problemlər, Standartlar və Praktiki Həllər</a:t>
            </a:r>
          </a:p>
        </p:txBody>
      </p:sp>
      <p:pic>
        <p:nvPicPr>
          <p:cNvPr id="4" name="Picture 3">
            <a:extLst>
              <a:ext uri="{FF2B5EF4-FFF2-40B4-BE49-F238E27FC236}">
                <a16:creationId xmlns:a16="http://schemas.microsoft.com/office/drawing/2014/main" id="{2AF2BA4A-A3EA-46EC-BDAF-79F65B988E7F}"/>
              </a:ext>
            </a:extLst>
          </p:cNvPr>
          <p:cNvPicPr>
            <a:picLocks noChangeAspect="1"/>
          </p:cNvPicPr>
          <p:nvPr/>
        </p:nvPicPr>
        <p:blipFill>
          <a:blip r:embed="rId3"/>
          <a:stretch>
            <a:fillRect/>
          </a:stretch>
        </p:blipFill>
        <p:spPr>
          <a:xfrm>
            <a:off x="356075" y="702980"/>
            <a:ext cx="1982557" cy="1959906"/>
          </a:xfrm>
          <a:prstGeom prst="rect">
            <a:avLst/>
          </a:prstGeom>
        </p:spPr>
      </p:pic>
      <p:sp>
        <p:nvSpPr>
          <p:cNvPr id="5" name="TextBox 4">
            <a:extLst>
              <a:ext uri="{FF2B5EF4-FFF2-40B4-BE49-F238E27FC236}">
                <a16:creationId xmlns:a16="http://schemas.microsoft.com/office/drawing/2014/main" id="{0AEAF6C1-974F-49FD-8BB1-E59AB62C4B19}"/>
              </a:ext>
            </a:extLst>
          </p:cNvPr>
          <p:cNvSpPr txBox="1"/>
          <p:nvPr/>
        </p:nvSpPr>
        <p:spPr>
          <a:xfrm>
            <a:off x="1462723" y="3263865"/>
            <a:ext cx="5665509" cy="523220"/>
          </a:xfrm>
          <a:prstGeom prst="rect">
            <a:avLst/>
          </a:prstGeom>
          <a:noFill/>
        </p:spPr>
        <p:txBody>
          <a:bodyPr wrap="square" rtlCol="0">
            <a:spAutoFit/>
          </a:bodyPr>
          <a:lstStyle/>
          <a:p>
            <a:r>
              <a:rPr lang="az-Latn-AZ" sz="2800" b="1" dirty="0">
                <a:solidFill>
                  <a:schemeClr val="accent1">
                    <a:lumMod val="50000"/>
                  </a:schemeClr>
                </a:solidFill>
              </a:rPr>
              <a:t>Fənn: İnsan-Kompüter İnterfeysi</a:t>
            </a:r>
          </a:p>
        </p:txBody>
      </p:sp>
      <p:sp>
        <p:nvSpPr>
          <p:cNvPr id="6" name="TextBox 5">
            <a:extLst>
              <a:ext uri="{FF2B5EF4-FFF2-40B4-BE49-F238E27FC236}">
                <a16:creationId xmlns:a16="http://schemas.microsoft.com/office/drawing/2014/main" id="{342C0C2B-48BD-4180-9C79-F2A5B43E0D47}"/>
              </a:ext>
            </a:extLst>
          </p:cNvPr>
          <p:cNvSpPr txBox="1"/>
          <p:nvPr/>
        </p:nvSpPr>
        <p:spPr>
          <a:xfrm>
            <a:off x="1462723" y="3975613"/>
            <a:ext cx="7794396" cy="954107"/>
          </a:xfrm>
          <a:prstGeom prst="rect">
            <a:avLst/>
          </a:prstGeom>
          <a:noFill/>
        </p:spPr>
        <p:txBody>
          <a:bodyPr wrap="square" rtlCol="0">
            <a:spAutoFit/>
          </a:bodyPr>
          <a:lstStyle/>
          <a:p>
            <a:r>
              <a:rPr lang="az-Latn-AZ" sz="2800" b="1" dirty="0">
                <a:solidFill>
                  <a:schemeClr val="accent1">
                    <a:lumMod val="50000"/>
                  </a:schemeClr>
                </a:solidFill>
              </a:rPr>
              <a:t>Tələbələr: Nəzərli Şahin</a:t>
            </a:r>
            <a:r>
              <a:rPr lang="en-US" sz="2800" b="1">
                <a:solidFill>
                  <a:schemeClr val="accent1">
                    <a:lumMod val="50000"/>
                  </a:schemeClr>
                </a:solidFill>
              </a:rPr>
              <a:t>,</a:t>
            </a:r>
            <a:r>
              <a:rPr lang="en-US" sz="2800" b="1" dirty="0">
                <a:solidFill>
                  <a:schemeClr val="accent1">
                    <a:lumMod val="50000"/>
                  </a:schemeClr>
                </a:solidFill>
              </a:rPr>
              <a:t> </a:t>
            </a:r>
            <a:r>
              <a:rPr lang="az-Latn-AZ" sz="2800" b="1">
                <a:solidFill>
                  <a:schemeClr val="accent1">
                    <a:lumMod val="50000"/>
                  </a:schemeClr>
                </a:solidFill>
              </a:rPr>
              <a:t>Allahverdiyeva </a:t>
            </a:r>
            <a:r>
              <a:rPr lang="az-Latn-AZ" sz="2800" b="1" dirty="0">
                <a:solidFill>
                  <a:schemeClr val="accent1">
                    <a:lumMod val="50000"/>
                  </a:schemeClr>
                </a:solidFill>
              </a:rPr>
              <a:t>Mədinə, Qasımlı Zeynəb</a:t>
            </a:r>
          </a:p>
        </p:txBody>
      </p:sp>
      <p:sp>
        <p:nvSpPr>
          <p:cNvPr id="7" name="TextBox 6">
            <a:extLst>
              <a:ext uri="{FF2B5EF4-FFF2-40B4-BE49-F238E27FC236}">
                <a16:creationId xmlns:a16="http://schemas.microsoft.com/office/drawing/2014/main" id="{61DBBF57-19D1-478F-AAFC-4C134318A8DF}"/>
              </a:ext>
            </a:extLst>
          </p:cNvPr>
          <p:cNvSpPr txBox="1"/>
          <p:nvPr/>
        </p:nvSpPr>
        <p:spPr>
          <a:xfrm>
            <a:off x="1462723" y="4718333"/>
            <a:ext cx="5665509" cy="523220"/>
          </a:xfrm>
          <a:prstGeom prst="rect">
            <a:avLst/>
          </a:prstGeom>
          <a:noFill/>
        </p:spPr>
        <p:txBody>
          <a:bodyPr wrap="square" rtlCol="0">
            <a:spAutoFit/>
          </a:bodyPr>
          <a:lstStyle/>
          <a:p>
            <a:r>
              <a:rPr lang="az-Latn-AZ" sz="2800" b="1" dirty="0">
                <a:solidFill>
                  <a:schemeClr val="accent1">
                    <a:lumMod val="50000"/>
                  </a:schemeClr>
                </a:solidFill>
              </a:rPr>
              <a:t>Müəllim: Hümbətov Şamil</a:t>
            </a:r>
          </a:p>
        </p:txBody>
      </p:sp>
      <p:sp>
        <p:nvSpPr>
          <p:cNvPr id="8" name="TextBox 7">
            <a:extLst>
              <a:ext uri="{FF2B5EF4-FFF2-40B4-BE49-F238E27FC236}">
                <a16:creationId xmlns:a16="http://schemas.microsoft.com/office/drawing/2014/main" id="{EB485796-3064-4EAC-AC29-73162B43BF2A}"/>
              </a:ext>
            </a:extLst>
          </p:cNvPr>
          <p:cNvSpPr txBox="1"/>
          <p:nvPr/>
        </p:nvSpPr>
        <p:spPr>
          <a:xfrm>
            <a:off x="1462723" y="5380061"/>
            <a:ext cx="6702458" cy="430887"/>
          </a:xfrm>
          <a:prstGeom prst="rect">
            <a:avLst/>
          </a:prstGeom>
          <a:noFill/>
        </p:spPr>
        <p:txBody>
          <a:bodyPr wrap="square" rtlCol="0">
            <a:spAutoFit/>
          </a:bodyPr>
          <a:lstStyle/>
          <a:p>
            <a:r>
              <a:rPr lang="az-Latn-AZ" sz="2200" i="1" dirty="0">
                <a:solidFill>
                  <a:schemeClr val="accent1">
                    <a:lumMod val="50000"/>
                  </a:schemeClr>
                </a:solidFill>
              </a:rPr>
              <a:t>Azərbaycan Dövlət İqtisad Universiteti, 13 dekabr 2024</a:t>
            </a:r>
          </a:p>
        </p:txBody>
      </p:sp>
      <p:pic>
        <p:nvPicPr>
          <p:cNvPr id="9" name="Picture 8">
            <a:extLst>
              <a:ext uri="{FF2B5EF4-FFF2-40B4-BE49-F238E27FC236}">
                <a16:creationId xmlns:a16="http://schemas.microsoft.com/office/drawing/2014/main" id="{4DCFD484-9A17-4D51-A7E0-9065784C309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9701491" y="809686"/>
            <a:ext cx="1853200" cy="1853200"/>
          </a:xfrm>
          <a:prstGeom prst="rect">
            <a:avLst/>
          </a:prstGeom>
        </p:spPr>
      </p:pic>
    </p:spTree>
    <p:extLst>
      <p:ext uri="{BB962C8B-B14F-4D97-AF65-F5344CB8AC3E}">
        <p14:creationId xmlns:p14="http://schemas.microsoft.com/office/powerpoint/2010/main" val="1486823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948A5F-E6E6-4848-9174-6D0549698D89}"/>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771A9E3F-947A-4F94-B3A3-404567A64DB9}"/>
              </a:ext>
            </a:extLst>
          </p:cNvPr>
          <p:cNvSpPr txBox="1"/>
          <p:nvPr/>
        </p:nvSpPr>
        <p:spPr>
          <a:xfrm>
            <a:off x="669302" y="285927"/>
            <a:ext cx="9521073" cy="553998"/>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Ümumi Müşahidələr və Təkliflər:</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0D281E-3891-4319-B16A-F72028265095}"/>
              </a:ext>
            </a:extLst>
          </p:cNvPr>
          <p:cNvSpPr txBox="1"/>
          <p:nvPr/>
        </p:nvSpPr>
        <p:spPr>
          <a:xfrm>
            <a:off x="669302" y="839925"/>
            <a:ext cx="10972801" cy="5920852"/>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Alternativ Mətnlərin Əlavə Edilməsi:</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 Hər iki saytda şəkillər və şəkil əsaslı interaktiv elementlər üçün alternativ mətnlərin əlavə edilməsi vacibdir. Bu, xüsusilə görmə məhdudiyyəti olan istifadəçilər üçün əlçatanlığı yaxşılaşdırar.</a:t>
            </a:r>
            <a:endParaRPr lang="az-Latn-AZ" sz="2200" dirty="0">
              <a:solidFill>
                <a:schemeClr val="accent1">
                  <a:lumMod val="50000"/>
                </a:schemeClr>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Naviqasiya və Formaların Təkmilləşdirilməsi:</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 Saytlarda istifadəçi təcrübəsini daha da yaxşılaşdırmaq üçün formaların və səhifə naviqasiyasının daha intuitiv və asan başa düşülən olması təklif olunur. Ayrıca, istifadəçilərin səhifə arasında keçid etməsi və məlumat tapması üçün daha çox təlimat və yönləndirmə əlavə edilə bilər.</a:t>
            </a:r>
            <a:endParaRPr lang="az-Latn-AZ" sz="2200" dirty="0">
              <a:solidFill>
                <a:schemeClr val="accent1">
                  <a:lumMod val="50000"/>
                </a:schemeClr>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Mobil Uyğunluğun Yaxşılaşdırılması:</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 Saytların mobil versiyalarında interaktiv elementlərin daha asan və rahat istifadə olunması üçün əlavə düzəlişlər edilə bilər.</a:t>
            </a:r>
            <a:endParaRPr lang="az-Latn-AZ" sz="2200" dirty="0">
              <a:solidFill>
                <a:schemeClr val="accent1">
                  <a:lumMod val="50000"/>
                </a:schemeClr>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Səsli Naviqasiya və Yardım:</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 Saytlara səsli naviqasiya və təlimatların əlavə edilməsi, əlilliyi olan və yaşlı istifadəçilər üçün faydalı olardı. Bu, onların saytla daha asan əlaqə qurmasına kömək edər.</a:t>
            </a:r>
            <a:endParaRPr lang="az-Latn-AZ" sz="2200" dirty="0">
              <a:solidFill>
                <a:schemeClr val="accent1">
                  <a:lumMod val="50000"/>
                </a:schemeClr>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Klaviatura ilə İdarə Edilmə:</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 Saytların tam klaviatura ilə idarə oluna bilməsi, əlilliyi olan istifadəçilər üçün böyük əhəmiyyət daşıyır. Klaviaturaya əsaslanan naviqasiya xüsusiyyətlərinin təkmilləşdirilməsi vacibdir.</a:t>
            </a:r>
            <a:endParaRPr lang="az-Latn-AZ" sz="2200" dirty="0">
              <a:solidFill>
                <a:schemeClr val="accent1">
                  <a:lumMod val="50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968799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FE963-08B5-4E08-96FD-8886935A1278}"/>
              </a:ext>
            </a:extLst>
          </p:cNvPr>
          <p:cNvPicPr>
            <a:picLocks noChangeAspect="1"/>
          </p:cNvPicPr>
          <p:nvPr/>
        </p:nvPicPr>
        <p:blipFill>
          <a:blip r:embed="rId3"/>
          <a:stretch>
            <a:fillRect/>
          </a:stretch>
        </p:blipFill>
        <p:spPr>
          <a:xfrm>
            <a:off x="0" y="-1"/>
            <a:ext cx="12217138" cy="6858001"/>
          </a:xfrm>
          <a:prstGeom prst="rect">
            <a:avLst/>
          </a:prstGeom>
        </p:spPr>
      </p:pic>
      <p:sp>
        <p:nvSpPr>
          <p:cNvPr id="3" name="TextBox 2">
            <a:extLst>
              <a:ext uri="{FF2B5EF4-FFF2-40B4-BE49-F238E27FC236}">
                <a16:creationId xmlns:a16="http://schemas.microsoft.com/office/drawing/2014/main" id="{3D54FFB8-DAFE-4F4C-ADDF-1DA4041A3836}"/>
              </a:ext>
            </a:extLst>
          </p:cNvPr>
          <p:cNvSpPr txBox="1"/>
          <p:nvPr/>
        </p:nvSpPr>
        <p:spPr>
          <a:xfrm>
            <a:off x="2762053" y="311084"/>
            <a:ext cx="8795209"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Məhsul və Xidmətlərə Çatımın Asanlığı: ABB Bank və Kapital Bank Saytlarının Təhlili</a:t>
            </a:r>
          </a:p>
        </p:txBody>
      </p:sp>
      <p:sp>
        <p:nvSpPr>
          <p:cNvPr id="4" name="TextBox 3">
            <a:extLst>
              <a:ext uri="{FF2B5EF4-FFF2-40B4-BE49-F238E27FC236}">
                <a16:creationId xmlns:a16="http://schemas.microsoft.com/office/drawing/2014/main" id="{18095F2E-12AF-416C-A82C-646BA5F41770}"/>
              </a:ext>
            </a:extLst>
          </p:cNvPr>
          <p:cNvSpPr txBox="1"/>
          <p:nvPr/>
        </p:nvSpPr>
        <p:spPr>
          <a:xfrm>
            <a:off x="2762053" y="1671668"/>
            <a:ext cx="9521073" cy="553998"/>
          </a:xfrm>
          <a:prstGeom prst="rect">
            <a:avLst/>
          </a:prstGeom>
          <a:noFill/>
        </p:spPr>
        <p:txBody>
          <a:bodyPr wrap="square" rtlCol="0">
            <a:spAutoFit/>
          </a:bodyPr>
          <a:lstStyle/>
          <a:p>
            <a:r>
              <a:rPr lang="az-Latn-AZ" sz="3000" b="0" i="1" u="sng"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 Saytında Məhsul və Xidmətlərə Çatımın Asanlığı</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57143F-9DBB-4F22-8D33-756F8BD08F79}"/>
              </a:ext>
            </a:extLst>
          </p:cNvPr>
          <p:cNvSpPr txBox="1"/>
          <p:nvPr/>
        </p:nvSpPr>
        <p:spPr>
          <a:xfrm>
            <a:off x="2762053" y="2431806"/>
            <a:ext cx="6363092" cy="1465529"/>
          </a:xfrm>
          <a:prstGeom prst="rect">
            <a:avLst/>
          </a:prstGeom>
          <a:noFill/>
        </p:spPr>
        <p:txBody>
          <a:bodyPr wrap="square" rtlCol="0">
            <a:spAutoFit/>
          </a:bodyPr>
          <a:lstStyle/>
          <a:p>
            <a:pPr marL="0" marR="0">
              <a:lnSpc>
                <a:spcPct val="107000"/>
              </a:lnSpc>
              <a:spcBef>
                <a:spcPts val="0"/>
              </a:spcBef>
              <a:spcAft>
                <a:spcPts val="800"/>
              </a:spcAft>
            </a:pPr>
            <a:r>
              <a:rPr lang="az-Latn-AZ" sz="2400" b="1" u="sng" dirty="0">
                <a:solidFill>
                  <a:schemeClr val="accent1">
                    <a:lumMod val="50000"/>
                  </a:schemeClr>
                </a:solidFill>
                <a:effectLst/>
                <a:ea typeface="Times New Roman" panose="02020603050405020304" pitchFamily="18" charset="0"/>
                <a:cs typeface="Times New Roman" panose="02020603050405020304" pitchFamily="18" charset="0"/>
              </a:rPr>
              <a:t>Xidmətlərin və Məhsulların Aydınlığı:</a:t>
            </a:r>
            <a:endParaRPr lang="az-Latn-AZ" sz="2400" u="sng" dirty="0">
              <a:solidFill>
                <a:schemeClr val="accent1">
                  <a:lumMod val="5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Əsas Məhsul və Xidmətlərin Vurğulanması:</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Məhsul Təsvirləri:</a:t>
            </a:r>
            <a:endParaRPr lang="az-Latn-AZ" sz="2400" dirty="0">
              <a:solidFill>
                <a:schemeClr val="accent1">
                  <a:lumMod val="50000"/>
                </a:schemeClr>
              </a:solidFill>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0BBE58E-BE19-4F51-B394-9D4AEEA16106}"/>
              </a:ext>
            </a:extLst>
          </p:cNvPr>
          <p:cNvSpPr txBox="1"/>
          <p:nvPr/>
        </p:nvSpPr>
        <p:spPr>
          <a:xfrm>
            <a:off x="2762053" y="4232636"/>
            <a:ext cx="7569723" cy="1463606"/>
          </a:xfrm>
          <a:prstGeom prst="rect">
            <a:avLst/>
          </a:prstGeom>
          <a:noFill/>
        </p:spPr>
        <p:txBody>
          <a:bodyPr wrap="square" rtlCol="0">
            <a:spAutoFit/>
          </a:bodyPr>
          <a:lstStyle/>
          <a:p>
            <a:pPr marL="0" marR="0">
              <a:lnSpc>
                <a:spcPct val="107000"/>
              </a:lnSpc>
              <a:spcBef>
                <a:spcPts val="0"/>
              </a:spcBef>
              <a:spcAft>
                <a:spcPts val="800"/>
              </a:spcAft>
            </a:pPr>
            <a:r>
              <a:rPr lang="az-Latn-AZ" sz="2400" b="1" u="sng" dirty="0">
                <a:solidFill>
                  <a:schemeClr val="accent1">
                    <a:lumMod val="50000"/>
                  </a:schemeClr>
                </a:solidFill>
                <a:effectLst/>
                <a:ea typeface="Times New Roman" panose="02020603050405020304" pitchFamily="18" charset="0"/>
                <a:cs typeface="Times New Roman" panose="02020603050405020304" pitchFamily="18" charset="0"/>
              </a:rPr>
              <a:t>Naviqasiya Strukturu:</a:t>
            </a:r>
            <a:endParaRPr lang="az-Latn-AZ" sz="2400" u="sng" dirty="0">
              <a:solidFill>
                <a:schemeClr val="accent1">
                  <a:lumMod val="5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Sadə və intuitiv naviqasiya:</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Məhsul Xüsusiyyətləri və Keçidlər:</a:t>
            </a:r>
            <a:endParaRPr lang="az-Latn-AZ" sz="2400" dirty="0">
              <a:solidFill>
                <a:schemeClr val="accent1">
                  <a:lumMod val="50000"/>
                </a:schemeClr>
              </a:solidFill>
            </a:endParaRPr>
          </a:p>
        </p:txBody>
      </p:sp>
    </p:spTree>
    <p:extLst>
      <p:ext uri="{BB962C8B-B14F-4D97-AF65-F5344CB8AC3E}">
        <p14:creationId xmlns:p14="http://schemas.microsoft.com/office/powerpoint/2010/main" val="138378284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CCCE3-E899-4066-B99F-73BCABD9C29C}"/>
              </a:ext>
            </a:extLst>
          </p:cNvPr>
          <p:cNvPicPr>
            <a:picLocks noChangeAspect="1"/>
          </p:cNvPicPr>
          <p:nvPr/>
        </p:nvPicPr>
        <p:blipFill>
          <a:blip r:embed="rId2"/>
          <a:stretch>
            <a:fillRect/>
          </a:stretch>
        </p:blipFill>
        <p:spPr>
          <a:xfrm>
            <a:off x="0" y="-1"/>
            <a:ext cx="12217138" cy="6858001"/>
          </a:xfrm>
          <a:prstGeom prst="rect">
            <a:avLst/>
          </a:prstGeom>
        </p:spPr>
      </p:pic>
      <p:sp>
        <p:nvSpPr>
          <p:cNvPr id="3" name="TextBox 2">
            <a:extLst>
              <a:ext uri="{FF2B5EF4-FFF2-40B4-BE49-F238E27FC236}">
                <a16:creationId xmlns:a16="http://schemas.microsoft.com/office/drawing/2014/main" id="{6928A7F5-656A-48B8-B2D4-F60DD31A7DF8}"/>
              </a:ext>
            </a:extLst>
          </p:cNvPr>
          <p:cNvSpPr txBox="1"/>
          <p:nvPr/>
        </p:nvSpPr>
        <p:spPr>
          <a:xfrm>
            <a:off x="2985791" y="445983"/>
            <a:ext cx="7724364" cy="1015663"/>
          </a:xfrm>
          <a:prstGeom prst="rect">
            <a:avLst/>
          </a:prstGeom>
          <a:noFill/>
        </p:spPr>
        <p:txBody>
          <a:bodyPr wrap="square" rtlCol="0">
            <a:spAutoFit/>
          </a:bodyPr>
          <a:lstStyle/>
          <a:p>
            <a:r>
              <a:rPr lang="az-Latn-AZ" sz="3000" b="0" i="1" u="sng"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 Saytında Məhsul və Xidmətlərə Çatımın Asanlığı</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8D1589D-5459-494B-B3A2-4E39A04E3910}"/>
              </a:ext>
            </a:extLst>
          </p:cNvPr>
          <p:cNvSpPr txBox="1"/>
          <p:nvPr/>
        </p:nvSpPr>
        <p:spPr>
          <a:xfrm>
            <a:off x="2985791" y="1907630"/>
            <a:ext cx="9202366" cy="3353995"/>
          </a:xfrm>
          <a:prstGeom prst="rect">
            <a:avLst/>
          </a:prstGeom>
          <a:noFill/>
        </p:spPr>
        <p:txBody>
          <a:bodyPr wrap="square" rtlCol="0">
            <a:spAutoFit/>
          </a:bodyPr>
          <a:lstStyle/>
          <a:p>
            <a:pPr marL="0" marR="0">
              <a:lnSpc>
                <a:spcPct val="107000"/>
              </a:lnSpc>
              <a:spcBef>
                <a:spcPts val="0"/>
              </a:spcBef>
              <a:spcAft>
                <a:spcPts val="800"/>
              </a:spcAft>
            </a:pPr>
            <a:r>
              <a:rPr lang="az-Latn-AZ" sz="2400" b="1" u="sng" dirty="0">
                <a:solidFill>
                  <a:schemeClr val="accent1">
                    <a:lumMod val="50000"/>
                  </a:schemeClr>
                </a:solidFill>
                <a:effectLst/>
                <a:ea typeface="Times New Roman" panose="02020603050405020304" pitchFamily="18" charset="0"/>
                <a:cs typeface="Times New Roman" panose="02020603050405020304" pitchFamily="18" charset="0"/>
              </a:rPr>
              <a:t>Xidmətlərin və Məhsulların Aydınlığı:</a:t>
            </a:r>
            <a:endParaRPr lang="az-Latn-AZ" sz="2400" u="sng" dirty="0">
              <a:solidFill>
                <a:schemeClr val="accent1">
                  <a:lumMod val="5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Əsas Məhsulların Göstərilməsi:</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Məhsul Məlumatları:</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a:t>
            </a:r>
            <a:br>
              <a:rPr lang="az-Latn-AZ" sz="2400" dirty="0">
                <a:solidFill>
                  <a:schemeClr val="accent1">
                    <a:lumMod val="50000"/>
                  </a:schemeClr>
                </a:solidFill>
                <a:effectLst/>
                <a:ea typeface="Times New Roman" panose="02020603050405020304" pitchFamily="18" charset="0"/>
                <a:cs typeface="Times New Roman" panose="02020603050405020304" pitchFamily="18" charset="0"/>
              </a:rPr>
            </a:br>
            <a:endParaRPr lang="az-Latn-AZ" sz="2400" dirty="0">
              <a:solidFill>
                <a:schemeClr val="accent1">
                  <a:lumMod val="50000"/>
                </a:schemeClr>
              </a:solidFill>
              <a:effectLst/>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400" b="1" u="sng" dirty="0">
                <a:solidFill>
                  <a:schemeClr val="accent1">
                    <a:lumMod val="50000"/>
                  </a:schemeClr>
                </a:solidFill>
                <a:effectLst/>
                <a:ea typeface="Times New Roman" panose="02020603050405020304" pitchFamily="18" charset="0"/>
                <a:cs typeface="Times New Roman" panose="02020603050405020304" pitchFamily="18" charset="0"/>
              </a:rPr>
              <a:t>Naviqasiya Strukturu:</a:t>
            </a:r>
            <a:endParaRPr lang="az-Latn-AZ" sz="2400" u="sng" dirty="0">
              <a:solidFill>
                <a:schemeClr val="accent1">
                  <a:lumMod val="5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Sadə və İstifadəçi Dostu Dizayn:</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a:t>
            </a:r>
          </a:p>
          <a:p>
            <a:pPr marL="342900" marR="0" lvl="0" indent="-342900">
              <a:lnSpc>
                <a:spcPct val="107000"/>
              </a:lnSpc>
              <a:spcBef>
                <a:spcPts val="0"/>
              </a:spcBef>
              <a:spcAft>
                <a:spcPts val="800"/>
              </a:spcAft>
              <a:buSzPts val="1000"/>
              <a:buFont typeface="Wingdings" panose="05000000000000000000" pitchFamily="2" charset="2"/>
              <a:buChar char="v"/>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Xidmətlərə Keçid və Aydınlıq:</a:t>
            </a:r>
            <a:endParaRPr lang="az-Latn-AZ" sz="2400" dirty="0">
              <a:solidFill>
                <a:schemeClr val="accent1">
                  <a:lumMod val="50000"/>
                </a:schemeClr>
              </a:solidFill>
            </a:endParaRPr>
          </a:p>
        </p:txBody>
      </p:sp>
    </p:spTree>
    <p:extLst>
      <p:ext uri="{BB962C8B-B14F-4D97-AF65-F5344CB8AC3E}">
        <p14:creationId xmlns:p14="http://schemas.microsoft.com/office/powerpoint/2010/main" val="150885510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91B289-32DF-4344-80A9-32DD9A91EFE2}"/>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4C256BE3-B954-46DD-8EAA-03E74916A0FF}"/>
              </a:ext>
            </a:extLst>
          </p:cNvPr>
          <p:cNvSpPr txBox="1"/>
          <p:nvPr/>
        </p:nvSpPr>
        <p:spPr>
          <a:xfrm>
            <a:off x="669302" y="267073"/>
            <a:ext cx="9521073" cy="553998"/>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Ümumi Müşahidələr və Təkliflər:</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41BA35-AD8E-4E19-8CC4-402B1E9F561B}"/>
              </a:ext>
            </a:extLst>
          </p:cNvPr>
          <p:cNvSpPr txBox="1"/>
          <p:nvPr/>
        </p:nvSpPr>
        <p:spPr>
          <a:xfrm>
            <a:off x="669302" y="839925"/>
            <a:ext cx="10972801" cy="5920852"/>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	Daha Sadə Dildə Təsvirlər: </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Həm ABB Bank, həm də Kapital Bank saytı məhsul və xidmətlər barədə detallı məlumat verir. Lakin, bu məlumatlar bəzən maliyyə terminləri ilə yazıldığından, hər bir istifadəçi tərəfindən asanlıqla anlaşıla bilməz. Saytlar daha sadə dildə izahlar təqdim etməklə, daha geniş auditoriyanı cəlb edə bilər.</a:t>
            </a: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	Keçidlərin Yaxşılaşdırılması: </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Hər iki saytda xidmətlər arasında keçidlər yaxşı təşkil edilib, amma bəzən istifadəçilər çoxsaylı alt kateqoriyalar arasında itə bilərlər. Saytların axtarış funksiyalarının daha güclü olması və məhsul səhifələrinin daha çox əlaqələndirilməsi istifadəçi təcrübəsini yaxşılaşdıracaqdır.</a:t>
            </a: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	Sosial Media və Onlayn Xidmətlərə Keçidlər: </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Saytlara müştərilərin sosial şəbəkələr vasitəsilə xidmətlərə rahat daxil olması üçün əlaqə və məlumat bloklarının əlavə edilməsi faydalı ola bilər. Məsələn, "Bizimlə Əlaqə" və ya "Sosial Media" linklərinin asanlıqla əlçatan olması istifadəçi təcrübəsini inkişaf etdirər.</a:t>
            </a:r>
          </a:p>
          <a:p>
            <a:pPr marR="0" lvl="0">
              <a:lnSpc>
                <a:spcPct val="107000"/>
              </a:lnSpc>
              <a:spcBef>
                <a:spcPts val="0"/>
              </a:spcBef>
              <a:spcAft>
                <a:spcPts val="800"/>
              </a:spcAft>
              <a:buSzPts val="1000"/>
              <a:tabLst>
                <a:tab pos="457200" algn="l"/>
              </a:tabLst>
            </a:pPr>
            <a:r>
              <a:rPr lang="az-Latn-AZ" sz="2200" b="1" dirty="0">
                <a:solidFill>
                  <a:schemeClr val="accent1">
                    <a:lumMod val="50000"/>
                  </a:schemeClr>
                </a:solidFill>
                <a:effectLst/>
                <a:ea typeface="Times New Roman" panose="02020603050405020304" pitchFamily="18" charset="0"/>
                <a:cs typeface="Times New Roman" panose="02020603050405020304" pitchFamily="18" charset="0"/>
              </a:rPr>
              <a:t>•	Təkmilləşdirilmiş Xidmətlərə Keçid İmkanları: </a:t>
            </a:r>
            <a:r>
              <a:rPr lang="az-Latn-AZ" sz="2200" dirty="0">
                <a:solidFill>
                  <a:schemeClr val="accent1">
                    <a:lumMod val="50000"/>
                  </a:schemeClr>
                </a:solidFill>
                <a:effectLst/>
                <a:ea typeface="Times New Roman" panose="02020603050405020304" pitchFamily="18" charset="0"/>
                <a:cs typeface="Times New Roman" panose="02020603050405020304" pitchFamily="18" charset="0"/>
              </a:rPr>
              <a:t>Xidmətlərə olan keçidlərin daha çox qrafik və vizual ilə dəstəklənməsi, istifadəçilər üçün daha intuitiv və maraqlı olacaqdır. Qrafiklər və şəkillər, xidmətlərin nə olduğunu daha asan izah etməyə kömək edə bilər.</a:t>
            </a:r>
          </a:p>
        </p:txBody>
      </p:sp>
    </p:spTree>
    <p:extLst>
      <p:ext uri="{BB962C8B-B14F-4D97-AF65-F5344CB8AC3E}">
        <p14:creationId xmlns:p14="http://schemas.microsoft.com/office/powerpoint/2010/main" val="171989194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8993D-3EAB-4CAD-8C7A-F688AE4AC384}"/>
              </a:ext>
            </a:extLst>
          </p:cNvPr>
          <p:cNvPicPr>
            <a:picLocks noChangeAspect="1"/>
          </p:cNvPicPr>
          <p:nvPr/>
        </p:nvPicPr>
        <p:blipFill>
          <a:blip r:embed="rId2"/>
          <a:stretch>
            <a:fillRect/>
          </a:stretch>
        </p:blipFill>
        <p:spPr>
          <a:xfrm>
            <a:off x="0" y="-1"/>
            <a:ext cx="12192000" cy="6858001"/>
          </a:xfrm>
          <a:prstGeom prst="rect">
            <a:avLst/>
          </a:prstGeom>
        </p:spPr>
      </p:pic>
      <p:sp>
        <p:nvSpPr>
          <p:cNvPr id="3" name="TextBox 2">
            <a:extLst>
              <a:ext uri="{FF2B5EF4-FFF2-40B4-BE49-F238E27FC236}">
                <a16:creationId xmlns:a16="http://schemas.microsoft.com/office/drawing/2014/main" id="{A1732F1A-A390-4A4D-8FB4-1A7159FB98FC}"/>
              </a:ext>
            </a:extLst>
          </p:cNvPr>
          <p:cNvSpPr txBox="1"/>
          <p:nvPr/>
        </p:nvSpPr>
        <p:spPr>
          <a:xfrm>
            <a:off x="1715679" y="116024"/>
            <a:ext cx="10237510"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Müşahidələr: Bank Saytlarında İstifadəçi Davranışlarının Öyrənilməsi</a:t>
            </a:r>
          </a:p>
        </p:txBody>
      </p:sp>
      <p:sp>
        <p:nvSpPr>
          <p:cNvPr id="4" name="TextBox 3">
            <a:extLst>
              <a:ext uri="{FF2B5EF4-FFF2-40B4-BE49-F238E27FC236}">
                <a16:creationId xmlns:a16="http://schemas.microsoft.com/office/drawing/2014/main" id="{DB6D2FC4-5CA6-4D88-947A-600802E6AAC4}"/>
              </a:ext>
            </a:extLst>
          </p:cNvPr>
          <p:cNvSpPr txBox="1"/>
          <p:nvPr/>
        </p:nvSpPr>
        <p:spPr>
          <a:xfrm>
            <a:off x="1715679" y="1335207"/>
            <a:ext cx="7724364" cy="553998"/>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İstifadəçi Nəzarəti</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9FE1D2-A3D5-46E6-B505-D1FBCEF19710}"/>
              </a:ext>
            </a:extLst>
          </p:cNvPr>
          <p:cNvSpPr txBox="1"/>
          <p:nvPr/>
        </p:nvSpPr>
        <p:spPr>
          <a:xfrm>
            <a:off x="128832" y="2034601"/>
            <a:ext cx="5967168" cy="4433458"/>
          </a:xfrm>
          <a:prstGeom prst="rect">
            <a:avLst/>
          </a:prstGeom>
          <a:solidFill>
            <a:srgbClr val="E2F3FB"/>
          </a:solidFill>
          <a:ln>
            <a:solidFill>
              <a:schemeClr val="accent1">
                <a:lumMod val="50000"/>
              </a:schemeClr>
            </a:solidFill>
          </a:ln>
        </p:spPr>
        <p:txBody>
          <a:bodyPr wrap="square" rtlCol="0">
            <a:spAutoFit/>
          </a:bodyPr>
          <a:lstStyle/>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     ABB Bank:</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800"/>
              </a:spcAft>
              <a:buSzPts val="1000"/>
              <a:buFont typeface="Wingdings" panose="05000000000000000000" pitchFamily="2" charset="2"/>
              <a:buChar char="v"/>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İstifadəçi Davranışı:</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Saytda istifadəçilər əsasən müştəri xidmətləri, kredit başvuruları və mobil tətbiq xidmətlərinə müraciət edirlər. Ancaq saytın bəzi səhifələrində mürəkkəb naviqasiya sistemləri mövcuddur ki, bu da istifadəçilərin səhifələr arasında asanlıqla keçid etmələrini çətinləşdirir. Bu da müəyyən bir səhifəyə keçid etməyə çalışarkən səhifə sıçrayışlarını (backtracking) və ya səhv səhifəyə yönləndirilməyi artırır.</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800"/>
              </a:spcAft>
              <a:buSzPts val="1000"/>
              <a:buFont typeface="Wingdings" panose="05000000000000000000" pitchFamily="2" charset="2"/>
              <a:buChar char="v"/>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Çətinliklər:</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Xidmətlərə keçid zamanı səhifələrdə uzun yüklənmə vaxtı və məlumatın yerləşdiyi sahələrin sıxlığı ilə bağlı çətinliklər var. Xüsusilə, müştəri dəstəyi səhifəsi müəyyən istifadəçilər üçün qarışıqlığa səbəb ola bilər, çünki məlumatlar aydın şəkildə təsnif edilməyib.</a:t>
            </a:r>
            <a:endParaRPr lang="az-Latn-AZ" dirty="0">
              <a:solidFill>
                <a:schemeClr val="accent1">
                  <a:lumMod val="50000"/>
                </a:schemeClr>
              </a:solidFill>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46EC86B-4CCC-45BF-8700-55AEF1413B10}"/>
              </a:ext>
            </a:extLst>
          </p:cNvPr>
          <p:cNvSpPr txBox="1"/>
          <p:nvPr/>
        </p:nvSpPr>
        <p:spPr>
          <a:xfrm>
            <a:off x="6092136" y="2034601"/>
            <a:ext cx="5971032" cy="4434840"/>
          </a:xfrm>
          <a:prstGeom prst="rect">
            <a:avLst/>
          </a:prstGeom>
          <a:solidFill>
            <a:srgbClr val="E2F3FB"/>
          </a:solidFill>
          <a:ln>
            <a:solidFill>
              <a:schemeClr val="accent1">
                <a:lumMod val="50000"/>
              </a:schemeClr>
            </a:solidFill>
          </a:ln>
        </p:spPr>
        <p:txBody>
          <a:bodyPr wrap="square" rtlCol="0">
            <a:spAutoFit/>
          </a:bodyPr>
          <a:lstStyle/>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     Kapital Bank:</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800"/>
              </a:spcAft>
              <a:buSzPts val="1000"/>
              <a:buFont typeface="Wingdings" panose="05000000000000000000" pitchFamily="2" charset="2"/>
              <a:buChar char="v"/>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İstifadəçi Davranışı:</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Kapital Bank saytında istifadəçilər əksər hallarda "Kreditlər" və "Hesab açılışı" səhifələrində vaxt keçirirlər. Bu səhifələr yaxşı təşkil olunub və asanlıqla naviqasiya edilə bilir. Lakin, digər səhifələrdə, xüsusilə "Müştəri Dəstəyi" və "Əlaqə" səhifələrində istifadəçilər bəzən aradığını tapmaqda çətinlik çəkirlər.</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800"/>
              </a:spcAft>
              <a:buSzPts val="1000"/>
              <a:buFont typeface="Wingdings" panose="05000000000000000000" pitchFamily="2" charset="2"/>
              <a:buChar char="v"/>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Çətinliklər:</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Bəzi səhifələr çox məlumatlıdır və istifadəçilər üçün əlavə göstərişlər və ya aydın təlimatlar lazım ola bilər. Bəzi interaktiv elementlər yavaş işləyir və istifadəçilər əlavə məlumat tapmaq üçün çoxlu kliklər etmək məcburiyyətində qalırlar.</a:t>
            </a:r>
            <a:endParaRPr lang="az-Latn-AZ" dirty="0">
              <a:solidFill>
                <a:schemeClr val="accent1">
                  <a:lumMod val="50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170974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BCB585-A92C-4498-A1E1-5B100448A89B}"/>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9DC46DD6-7EF3-4A84-9E34-A66B0212DBD5}"/>
              </a:ext>
            </a:extLst>
          </p:cNvPr>
          <p:cNvSpPr txBox="1"/>
          <p:nvPr/>
        </p:nvSpPr>
        <p:spPr>
          <a:xfrm>
            <a:off x="952108" y="298259"/>
            <a:ext cx="7724364" cy="553998"/>
          </a:xfrm>
          <a:prstGeom prst="rect">
            <a:avLst/>
          </a:prstGeom>
          <a:noFill/>
        </p:spPr>
        <p:txBody>
          <a:bodyPr wrap="square" rtlCol="0">
            <a:spAutoFit/>
          </a:bodyPr>
          <a:lstStyle/>
          <a:p>
            <a:r>
              <a:rPr lang="az-Latn-AZ" sz="3000" b="0" i="1">
                <a:solidFill>
                  <a:schemeClr val="accent1">
                    <a:lumMod val="50000"/>
                  </a:schemeClr>
                </a:solidFill>
                <a:effectLst/>
                <a:ea typeface="Times New Roman" panose="02020603050405020304" pitchFamily="18" charset="0"/>
                <a:cs typeface="Times New Roman" panose="02020603050405020304" pitchFamily="18" charset="0"/>
              </a:rPr>
              <a:t>Navigasiya Davranışları</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6E8BD2F-B5A0-4C95-945A-29DC500AE73D}"/>
              </a:ext>
            </a:extLst>
          </p:cNvPr>
          <p:cNvSpPr/>
          <p:nvPr/>
        </p:nvSpPr>
        <p:spPr>
          <a:xfrm>
            <a:off x="311083" y="1331717"/>
            <a:ext cx="5604236" cy="5210139"/>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ABB Bank:</a:t>
            </a:r>
          </a:p>
          <a:p>
            <a:r>
              <a:rPr lang="az-Latn-AZ" u="sng" dirty="0">
                <a:solidFill>
                  <a:schemeClr val="accent1">
                    <a:lumMod val="50000"/>
                  </a:schemeClr>
                </a:solidFill>
              </a:rPr>
              <a:t>Saytın Strukturundan İstifadə:</a:t>
            </a:r>
            <a:r>
              <a:rPr lang="az-Latn-AZ" dirty="0">
                <a:solidFill>
                  <a:schemeClr val="accent1">
                    <a:lumMod val="50000"/>
                  </a:schemeClr>
                </a:solidFill>
              </a:rPr>
              <a:t> Saytın strukturu sadə olsa da, istifadəçilər üçün bəzən naviqasiya çətinliyi yaranır. Məsələn, istifadəçilər bir səhifədən digərinə keçərkən səhifənin müxtəlif alt-menyularını qarışdırırlar. "Kreditlər" səhifəsinə keçid əlverişli olsa da, digər xidmətlərə keçid etmək üçün çox sayda klik tələb olunur. Ekran oxuyucuları və sürətli naviqasiyaya ehtiyacı olan istifadəçilər üçün bu bir maneə yaradır.</a:t>
            </a:r>
          </a:p>
          <a:p>
            <a:r>
              <a:rPr lang="az-Latn-AZ" u="sng" dirty="0">
                <a:solidFill>
                  <a:schemeClr val="accent1">
                    <a:lumMod val="50000"/>
                  </a:schemeClr>
                </a:solidFill>
              </a:rPr>
              <a:t>İstifadəçi Növləri:</a:t>
            </a:r>
            <a:r>
              <a:rPr lang="az-Latn-AZ" dirty="0">
                <a:solidFill>
                  <a:schemeClr val="accent1">
                    <a:lumMod val="50000"/>
                  </a:schemeClr>
                </a:solidFill>
              </a:rPr>
              <a:t> Yaşlı istifadəçilər və əlilliyi olan şəxslər, səhifələr arasındakı keçidlərdə və xidmətlərə naviqasiya zamanı bir qədər daha çox vaxt sərf edirlər. Saytın ümumi dizaynı sadə olsa da, naviqasiyanı daha da asanlaşdırmaq üçün əlavə məlumatlı bir neçə əsas səhifə təqdim edilməsi faydalı olardı.</a:t>
            </a:r>
          </a:p>
        </p:txBody>
      </p:sp>
      <p:sp>
        <p:nvSpPr>
          <p:cNvPr id="8" name="Rectangle: Rounded Corners 7">
            <a:extLst>
              <a:ext uri="{FF2B5EF4-FFF2-40B4-BE49-F238E27FC236}">
                <a16:creationId xmlns:a16="http://schemas.microsoft.com/office/drawing/2014/main" id="{E1584924-6CCE-4D8C-970D-B40B2E2B2C89}"/>
              </a:ext>
            </a:extLst>
          </p:cNvPr>
          <p:cNvSpPr/>
          <p:nvPr/>
        </p:nvSpPr>
        <p:spPr>
          <a:xfrm>
            <a:off x="6226403" y="1330747"/>
            <a:ext cx="5605272" cy="5212080"/>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Kapital Bank:</a:t>
            </a:r>
          </a:p>
          <a:p>
            <a:r>
              <a:rPr lang="az-Latn-AZ" u="sng" dirty="0">
                <a:solidFill>
                  <a:schemeClr val="accent1">
                    <a:lumMod val="50000"/>
                  </a:schemeClr>
                </a:solidFill>
              </a:rPr>
              <a:t>Saytın Strukturundan İstifadə:</a:t>
            </a:r>
            <a:r>
              <a:rPr lang="az-Latn-AZ" dirty="0">
                <a:solidFill>
                  <a:schemeClr val="accent1">
                    <a:lumMod val="50000"/>
                  </a:schemeClr>
                </a:solidFill>
              </a:rPr>
              <a:t> Kapital Bank saytında istifadəçilər, əsasən, səhifələr arasında asan keçid edirlər. "Məhsullar" bölməsi yaxşı dizayn edilib və istifadəçilər bu səhifələrdə məlumat tapmaqda heç bir çətinlik çəkmirlər. Bununla yanaşı, səhifələrdəki əlaqə məzmunu ("Əlaqə", "Şikayətlər") aydın deyil və çox sayda klik tələb edir.</a:t>
            </a:r>
          </a:p>
          <a:p>
            <a:r>
              <a:rPr lang="az-Latn-AZ" u="sng" dirty="0">
                <a:solidFill>
                  <a:schemeClr val="accent1">
                    <a:lumMod val="50000"/>
                  </a:schemeClr>
                </a:solidFill>
              </a:rPr>
              <a:t>İstifadəçi Davranışı:</a:t>
            </a:r>
            <a:r>
              <a:rPr lang="az-Latn-AZ" dirty="0">
                <a:solidFill>
                  <a:schemeClr val="accent1">
                    <a:lumMod val="50000"/>
                  </a:schemeClr>
                </a:solidFill>
              </a:rPr>
              <a:t> Saytın yuxarı menyusunda göstərilən əlaqəli məlumatlar istifadəçilər tərəfindən tez-tez axtarılır, amma bəzən əlaqədar xidmətlərə olan keçidlər gizlədilir və ya səhifələr çox mürəkkəb olur. Nəticədə istifadəçilər səhv səhifəyə yönəlirlər.</a:t>
            </a:r>
          </a:p>
        </p:txBody>
      </p:sp>
    </p:spTree>
    <p:extLst>
      <p:ext uri="{BB962C8B-B14F-4D97-AF65-F5344CB8AC3E}">
        <p14:creationId xmlns:p14="http://schemas.microsoft.com/office/powerpoint/2010/main" val="332094240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F216EC-9B7C-4CD8-B77F-900EAC00DA90}"/>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E446968-BBF2-48D1-A311-F2A0ED223EDE}"/>
              </a:ext>
            </a:extLst>
          </p:cNvPr>
          <p:cNvSpPr txBox="1"/>
          <p:nvPr/>
        </p:nvSpPr>
        <p:spPr>
          <a:xfrm>
            <a:off x="707011" y="146903"/>
            <a:ext cx="7724364" cy="553998"/>
          </a:xfrm>
          <a:prstGeom prst="rect">
            <a:avLst/>
          </a:prstGeom>
          <a:noFill/>
        </p:spPr>
        <p:txBody>
          <a:bodyPr wrap="square" rtlCol="0">
            <a:spAutoFit/>
          </a:bodyPr>
          <a:lstStyle/>
          <a:p>
            <a:r>
              <a:rPr lang="az-Latn-AZ" sz="3000" b="0" i="1">
                <a:solidFill>
                  <a:schemeClr val="bg1"/>
                </a:solidFill>
                <a:effectLst/>
                <a:ea typeface="Times New Roman" panose="02020603050405020304" pitchFamily="18" charset="0"/>
                <a:cs typeface="Times New Roman" panose="02020603050405020304" pitchFamily="18" charset="0"/>
              </a:rPr>
              <a:t>Fərqli İstifadəçi Qruplarının Təcrübələri</a:t>
            </a:r>
            <a:endParaRPr lang="az-Latn-AZ" sz="3000" b="1" i="1" dirty="0">
              <a:solidFill>
                <a:schemeClr val="bg1"/>
              </a:solidFill>
              <a:effectLs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CC7A8E-851F-435A-8AAC-BF0BD9064683}"/>
              </a:ext>
            </a:extLst>
          </p:cNvPr>
          <p:cNvSpPr txBox="1"/>
          <p:nvPr/>
        </p:nvSpPr>
        <p:spPr>
          <a:xfrm>
            <a:off x="405353" y="808138"/>
            <a:ext cx="6042581" cy="3544368"/>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b="1" u="sng" dirty="0">
                <a:solidFill>
                  <a:schemeClr val="accent1">
                    <a:lumMod val="50000"/>
                  </a:schemeClr>
                </a:solidFill>
                <a:effectLst/>
                <a:ea typeface="Times New Roman" panose="02020603050405020304" pitchFamily="18" charset="0"/>
                <a:cs typeface="Times New Roman" panose="02020603050405020304" pitchFamily="18" charset="0"/>
              </a:rPr>
              <a:t>Yaşlı İstifadəçilər:</a:t>
            </a:r>
            <a:endParaRPr lang="az-Latn-AZ" u="sng"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Yaşlı istifadəçilər üçün səhifə dizaynı bəzi hallarda çətinlik yaradır. Font ölçüsünün kiçik olması və mətnin sıx yerləşdirilməsi onları çətin vəziyyətdə qoyur. Mətnin oxunması daha çətin olduğu üçün, mətnin daha böyük fontlarla və daha aydın kontrastla təqdim edilməsi lazım olacaq.</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Kapital Bank saytının dizaynı yaşlı istifadəçilər üçün daha əlverişlidir. Lakin səhifələrin hərəkətləri və animasiyaları, bəzi yaşlı istifadəçilər üçün diqqəti yayındıra bilər. Buna görə, daha statik səhifələr təqdim etmək faydalı ola bilər.</a:t>
            </a:r>
            <a:endParaRPr lang="az-Latn-AZ" dirty="0">
              <a:solidFill>
                <a:schemeClr val="accent1">
                  <a:lumMod val="50000"/>
                </a:schemeClr>
              </a:solidFill>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6112668-8379-4D3C-9E35-497442F3CB69}"/>
              </a:ext>
            </a:extLst>
          </p:cNvPr>
          <p:cNvSpPr txBox="1"/>
          <p:nvPr/>
        </p:nvSpPr>
        <p:spPr>
          <a:xfrm>
            <a:off x="6584623" y="808138"/>
            <a:ext cx="5202024" cy="3248005"/>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b="1" u="sng" dirty="0">
                <a:solidFill>
                  <a:schemeClr val="accent1">
                    <a:lumMod val="50000"/>
                  </a:schemeClr>
                </a:solidFill>
                <a:effectLst/>
                <a:ea typeface="Times New Roman" panose="02020603050405020304" pitchFamily="18" charset="0"/>
                <a:cs typeface="Times New Roman" panose="02020603050405020304" pitchFamily="18" charset="0"/>
              </a:rPr>
              <a:t>Əlilliyi olan İstifadəçilər:</a:t>
            </a:r>
            <a:endParaRPr lang="az-Latn-AZ" u="sng"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Ekran oxuyucuları ilə uyumsuzluq və şəkil alt yazılarının olmaması əlilliyi olan istifadəçilər üçün ciddi problemlərə yol aça bilər. Həmçinin, dizayn elementlərinin bəziləri ekranda düzgün göstərilmir və bu da səhifələrin əlçatanlığını azaldır.</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Kapital Bank daha əlverişli bir sayt dizaynına malikdir. Lakin, bəzi şəkillər və multimedia elementləri alt yazı ilə təmin olunmayıb və bu da vizual əlilliyi olan istifadəçilərin təcrübəsini zəiflədir.</a:t>
            </a:r>
            <a:endParaRPr lang="az-Latn-AZ" dirty="0">
              <a:solidFill>
                <a:schemeClr val="accent1">
                  <a:lumMod val="50000"/>
                </a:schemeClr>
              </a:solidFill>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8445878-DA49-4F18-ACE3-47EC740B13F2}"/>
              </a:ext>
            </a:extLst>
          </p:cNvPr>
          <p:cNvSpPr txBox="1"/>
          <p:nvPr/>
        </p:nvSpPr>
        <p:spPr>
          <a:xfrm>
            <a:off x="405353" y="4574714"/>
            <a:ext cx="11302738" cy="2061077"/>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b="1" u="sng" dirty="0">
                <a:solidFill>
                  <a:schemeClr val="accent1">
                    <a:lumMod val="50000"/>
                  </a:schemeClr>
                </a:solidFill>
                <a:effectLst/>
                <a:ea typeface="Times New Roman" panose="02020603050405020304" pitchFamily="18" charset="0"/>
                <a:cs typeface="Times New Roman" panose="02020603050405020304" pitchFamily="18" charset="0"/>
              </a:rPr>
              <a:t>Təcrübəsiz İstifadəçilər:</a:t>
            </a:r>
            <a:endParaRPr lang="az-Latn-AZ" u="sng"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Təcrübəsiz istifadəçilər üçün saytın müəyyən hissələri qarışıqdır və bəzi səhifələrin necə işlədiyini başa düşmək çətin olur. Təcrübəsiz istifadəçilər üçün aydın təlimatlara və məlumatlı səhifələrə ehtiyac var.</a:t>
            </a:r>
            <a:endParaRPr lang="az-Latn-AZ" dirty="0">
              <a:solidFill>
                <a:schemeClr val="accent1">
                  <a:lumMod val="50000"/>
                </a:schemeClr>
              </a:solidFill>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b="1"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dirty="0">
                <a:solidFill>
                  <a:schemeClr val="accent1">
                    <a:lumMod val="50000"/>
                  </a:schemeClr>
                </a:solidFill>
                <a:effectLst/>
                <a:ea typeface="Times New Roman" panose="02020603050405020304" pitchFamily="18" charset="0"/>
                <a:cs typeface="Times New Roman" panose="02020603050405020304" pitchFamily="18" charset="0"/>
              </a:rPr>
              <a:t> Kapital Bankın saytında təcrübəsiz istifadəçilər üçün yaxşı məlumatlandırma var. Lakin daha asan naviqasiya üçün əlavə göstərişlər əlavə etmək faydalı olardı. Məsələn, "Yeni başlayanlar üçün" və ya "Addım-addım" bölmələri əlavə edilə bilər.</a:t>
            </a:r>
            <a:endParaRPr lang="az-Latn-AZ" dirty="0">
              <a:solidFill>
                <a:schemeClr val="accent1">
                  <a:lumMod val="50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87625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4A107-A653-42D9-B7BC-71AB60B14ACA}"/>
              </a:ext>
            </a:extLst>
          </p:cNvPr>
          <p:cNvPicPr>
            <a:picLocks noChangeAspect="1"/>
          </p:cNvPicPr>
          <p:nvPr/>
        </p:nvPicPr>
        <p:blipFill>
          <a:blip r:embed="rId2"/>
          <a:stretch>
            <a:fillRect/>
          </a:stretch>
        </p:blipFill>
        <p:spPr>
          <a:xfrm>
            <a:off x="-1" y="0"/>
            <a:ext cx="12192001" cy="6856303"/>
          </a:xfrm>
          <a:prstGeom prst="rect">
            <a:avLst/>
          </a:prstGeom>
        </p:spPr>
      </p:pic>
      <p:sp>
        <p:nvSpPr>
          <p:cNvPr id="3" name="TextBox 2">
            <a:extLst>
              <a:ext uri="{FF2B5EF4-FFF2-40B4-BE49-F238E27FC236}">
                <a16:creationId xmlns:a16="http://schemas.microsoft.com/office/drawing/2014/main" id="{64B730F4-FB2D-43F9-B2A8-74D45DD0759B}"/>
              </a:ext>
            </a:extLst>
          </p:cNvPr>
          <p:cNvSpPr txBox="1"/>
          <p:nvPr/>
        </p:nvSpPr>
        <p:spPr>
          <a:xfrm>
            <a:off x="782425" y="958135"/>
            <a:ext cx="7724364" cy="553998"/>
          </a:xfrm>
          <a:prstGeom prst="rect">
            <a:avLst/>
          </a:prstGeom>
          <a:noFill/>
        </p:spPr>
        <p:txBody>
          <a:bodyPr wrap="square" rtlCol="0">
            <a:spAutoFit/>
          </a:bodyPr>
          <a:lstStyle/>
          <a:p>
            <a:r>
              <a:rPr lang="az-Latn-AZ" sz="3000" b="0" i="1">
                <a:solidFill>
                  <a:schemeClr val="accent1">
                    <a:lumMod val="50000"/>
                  </a:schemeClr>
                </a:solidFill>
                <a:effectLst/>
                <a:ea typeface="Times New Roman" panose="02020603050405020304" pitchFamily="18" charset="0"/>
                <a:cs typeface="Times New Roman" panose="02020603050405020304" pitchFamily="18" charset="0"/>
              </a:rPr>
              <a:t>Əlçatanlıq və Müştəri Məmnuniyyəti</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E2CBACB-FBFD-448F-A7B7-FE114E3DC632}"/>
              </a:ext>
            </a:extLst>
          </p:cNvPr>
          <p:cNvSpPr txBox="1"/>
          <p:nvPr/>
        </p:nvSpPr>
        <p:spPr>
          <a:xfrm>
            <a:off x="782425" y="1791093"/>
            <a:ext cx="9700182" cy="3836563"/>
          </a:xfrm>
          <a:prstGeom prst="rect">
            <a:avLst/>
          </a:prstGeom>
          <a:noFill/>
        </p:spPr>
        <p:txBody>
          <a:bodyPr wrap="square" rtlCol="0">
            <a:spAutoFit/>
          </a:bodyPr>
          <a:lstStyle/>
          <a:p>
            <a:pPr marR="0" lvl="0">
              <a:lnSpc>
                <a:spcPct val="107000"/>
              </a:lnSpc>
              <a:spcBef>
                <a:spcPts val="0"/>
              </a:spcBef>
              <a:spcAft>
                <a:spcPts val="800"/>
              </a:spcAft>
              <a:buSzPts val="1000"/>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Saytın əlçatanlıq aspektində bəzi təkmilləşdirmələrə ehtiyac var, xüsusilə səhifələrin sadələşdirilməsi və font ölçülərinin artırılması lazım olacaq. Saytın vizual tərtibatı daha çox kontrastlı olmalıdır ki, yaşlı istifadəçilər və vizual əlilliyi olan insanlar üçün daha əlverişli olsun.</a:t>
            </a:r>
            <a:endParaRPr lang="az-Latn-AZ" sz="2400" dirty="0">
              <a:solidFill>
                <a:schemeClr val="accent1">
                  <a:lumMod val="50000"/>
                </a:schemeClr>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endParaRPr lang="az-Latn-AZ" sz="2400" b="1" dirty="0">
              <a:solidFill>
                <a:schemeClr val="accent1">
                  <a:lumMod val="50000"/>
                </a:schemeClr>
              </a:solidFill>
              <a:effectLst/>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az-Latn-AZ" sz="2400" b="1"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sz="2400" dirty="0">
                <a:solidFill>
                  <a:schemeClr val="accent1">
                    <a:lumMod val="50000"/>
                  </a:schemeClr>
                </a:solidFill>
                <a:effectLst/>
                <a:ea typeface="Times New Roman" panose="02020603050405020304" pitchFamily="18" charset="0"/>
                <a:cs typeface="Times New Roman" panose="02020603050405020304" pitchFamily="18" charset="0"/>
              </a:rPr>
              <a:t> Kapital Bank, əlçatanlıq mövzusunda ABB Banka nisbətən daha yaxşı vəziyyətdədir. Saytın vizual dizaynı əlilliyi olan və yaşlı istifadəçilər üçün daha yaxşı tənzimlənib. Amma bəzi səhifələrdə şəkil etiketləri və alt yazılar əskikdir, bu da ekran oxuyucularla istifadə zamanı problemi yaradır.</a:t>
            </a:r>
            <a:endParaRPr lang="az-Latn-AZ" sz="2400" dirty="0">
              <a:solidFill>
                <a:schemeClr val="accent1">
                  <a:lumMod val="50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777363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3EA6D6-942A-4396-91DE-25CC5FA21EFF}"/>
              </a:ext>
            </a:extLst>
          </p:cNvPr>
          <p:cNvPicPr>
            <a:picLocks noChangeAspect="1"/>
          </p:cNvPicPr>
          <p:nvPr/>
        </p:nvPicPr>
        <p:blipFill>
          <a:blip r:embed="rId2"/>
          <a:stretch>
            <a:fillRect/>
          </a:stretch>
        </p:blipFill>
        <p:spPr>
          <a:xfrm>
            <a:off x="-1" y="0"/>
            <a:ext cx="12192001" cy="6857835"/>
          </a:xfrm>
          <a:prstGeom prst="rect">
            <a:avLst/>
          </a:prstGeom>
        </p:spPr>
      </p:pic>
      <p:sp>
        <p:nvSpPr>
          <p:cNvPr id="3" name="TextBox 2">
            <a:extLst>
              <a:ext uri="{FF2B5EF4-FFF2-40B4-BE49-F238E27FC236}">
                <a16:creationId xmlns:a16="http://schemas.microsoft.com/office/drawing/2014/main" id="{A691802D-F735-4AF4-8678-9015E5A6AB13}"/>
              </a:ext>
            </a:extLst>
          </p:cNvPr>
          <p:cNvSpPr txBox="1"/>
          <p:nvPr/>
        </p:nvSpPr>
        <p:spPr>
          <a:xfrm>
            <a:off x="1156353" y="1124692"/>
            <a:ext cx="10237510"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WCAG (Web Content Accessibility Guidelines) Standartlarının Prinsipləri: POUR</a:t>
            </a:r>
          </a:p>
        </p:txBody>
      </p:sp>
      <p:sp>
        <p:nvSpPr>
          <p:cNvPr id="4" name="TextBox 3">
            <a:extLst>
              <a:ext uri="{FF2B5EF4-FFF2-40B4-BE49-F238E27FC236}">
                <a16:creationId xmlns:a16="http://schemas.microsoft.com/office/drawing/2014/main" id="{762927D1-98E6-4DBB-846A-1E2C8D6AFF3D}"/>
              </a:ext>
            </a:extLst>
          </p:cNvPr>
          <p:cNvSpPr txBox="1"/>
          <p:nvPr/>
        </p:nvSpPr>
        <p:spPr>
          <a:xfrm>
            <a:off x="1885361" y="2480217"/>
            <a:ext cx="7673419" cy="1938992"/>
          </a:xfrm>
          <a:prstGeom prst="rect">
            <a:avLst/>
          </a:prstGeom>
          <a:noFill/>
        </p:spPr>
        <p:txBody>
          <a:bodyPr wrap="square" rtlCol="0">
            <a:spAutoFit/>
          </a:bodyPr>
          <a:lstStyle/>
          <a:p>
            <a:r>
              <a:rPr lang="az-Latn-AZ" sz="3000" b="1" i="1"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rPr>
              <a:t>1. Qavranıla bilən (Percivable)</a:t>
            </a:r>
          </a:p>
          <a:p>
            <a:r>
              <a:rPr lang="az-Latn-AZ" sz="3000" b="1" i="1"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rPr>
              <a:t>2. İdarə edilə bilən (Operable)</a:t>
            </a:r>
          </a:p>
          <a:p>
            <a:r>
              <a:rPr lang="az-Latn-AZ" sz="3000" b="1" i="1"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rPr>
              <a:t>3. Anlaşılan (Understandable)</a:t>
            </a:r>
          </a:p>
          <a:p>
            <a:r>
              <a:rPr lang="az-Latn-AZ" sz="3000" b="1" i="1"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rPr>
              <a:t>4. Dayanıqlı (Robust)</a:t>
            </a:r>
          </a:p>
        </p:txBody>
      </p:sp>
    </p:spTree>
    <p:extLst>
      <p:ext uri="{BB962C8B-B14F-4D97-AF65-F5344CB8AC3E}">
        <p14:creationId xmlns:p14="http://schemas.microsoft.com/office/powerpoint/2010/main" val="357811508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9E22-E87D-4492-A4EB-2809A03C995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70CBBF5-D262-40A1-A795-F3FD2B40F3AD}"/>
              </a:ext>
            </a:extLst>
          </p:cNvPr>
          <p:cNvSpPr txBox="1"/>
          <p:nvPr/>
        </p:nvSpPr>
        <p:spPr>
          <a:xfrm>
            <a:off x="619025" y="653352"/>
            <a:ext cx="10237510" cy="646331"/>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Wave tool ilə ABB Bank Veb Səhifəsi Analizi:</a:t>
            </a:r>
          </a:p>
        </p:txBody>
      </p:sp>
      <p:pic>
        <p:nvPicPr>
          <p:cNvPr id="4" name="Picture 3">
            <a:extLst>
              <a:ext uri="{FF2B5EF4-FFF2-40B4-BE49-F238E27FC236}">
                <a16:creationId xmlns:a16="http://schemas.microsoft.com/office/drawing/2014/main" id="{C4C3BF4F-225A-4D86-ACDF-E60AE10B266F}"/>
              </a:ext>
            </a:extLst>
          </p:cNvPr>
          <p:cNvPicPr/>
          <p:nvPr/>
        </p:nvPicPr>
        <p:blipFill rotWithShape="1">
          <a:blip r:embed="rId3"/>
          <a:srcRect r="61144"/>
          <a:stretch/>
        </p:blipFill>
        <p:spPr bwMode="auto">
          <a:xfrm>
            <a:off x="619025" y="1592615"/>
            <a:ext cx="4698526" cy="440283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387483E-6937-4013-8E35-120D77203342}"/>
              </a:ext>
            </a:extLst>
          </p:cNvPr>
          <p:cNvPicPr/>
          <p:nvPr/>
        </p:nvPicPr>
        <p:blipFill rotWithShape="1">
          <a:blip r:embed="rId4"/>
          <a:srcRect r="61310"/>
          <a:stretch/>
        </p:blipFill>
        <p:spPr bwMode="auto">
          <a:xfrm>
            <a:off x="6736579" y="1588038"/>
            <a:ext cx="4700016" cy="44074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694152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55427-C28B-4A10-A0DD-F27DFAEA9CB3}"/>
              </a:ext>
            </a:extLst>
          </p:cNvPr>
          <p:cNvPicPr>
            <a:picLocks noChangeAspect="1"/>
          </p:cNvPicPr>
          <p:nvPr/>
        </p:nvPicPr>
        <p:blipFill>
          <a:blip r:embed="rId2"/>
          <a:stretch>
            <a:fillRect/>
          </a:stretch>
        </p:blipFill>
        <p:spPr>
          <a:xfrm>
            <a:off x="0" y="0"/>
            <a:ext cx="12192000" cy="6874038"/>
          </a:xfrm>
          <a:prstGeom prst="rect">
            <a:avLst/>
          </a:prstGeom>
        </p:spPr>
      </p:pic>
      <p:sp>
        <p:nvSpPr>
          <p:cNvPr id="4" name="TextBox 3">
            <a:extLst>
              <a:ext uri="{FF2B5EF4-FFF2-40B4-BE49-F238E27FC236}">
                <a16:creationId xmlns:a16="http://schemas.microsoft.com/office/drawing/2014/main" id="{3E3E1272-703C-4617-98D3-059E966B561A}"/>
              </a:ext>
            </a:extLst>
          </p:cNvPr>
          <p:cNvSpPr txBox="1"/>
          <p:nvPr/>
        </p:nvSpPr>
        <p:spPr>
          <a:xfrm>
            <a:off x="405352" y="301658"/>
            <a:ext cx="9775596" cy="646331"/>
          </a:xfrm>
          <a:prstGeom prst="rect">
            <a:avLst/>
          </a:prstGeom>
          <a:noFill/>
        </p:spPr>
        <p:txBody>
          <a:bodyPr wrap="square" rtlCol="0">
            <a:spAutoFit/>
          </a:bodyPr>
          <a:lstStyle/>
          <a:p>
            <a:r>
              <a:rPr lang="az-Latn-AZ" sz="3600" b="1" kern="0" dirty="0">
                <a:solidFill>
                  <a:srgbClr val="2F5496"/>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Rəqəmsal Mühitdə Maliyyə Xidmətlərinin Rolu</a:t>
            </a:r>
          </a:p>
        </p:txBody>
      </p:sp>
      <p:sp>
        <p:nvSpPr>
          <p:cNvPr id="5" name="Rectangle: Rounded Corners 4">
            <a:extLst>
              <a:ext uri="{FF2B5EF4-FFF2-40B4-BE49-F238E27FC236}">
                <a16:creationId xmlns:a16="http://schemas.microsoft.com/office/drawing/2014/main" id="{A71DF481-439F-427A-B457-C042A4EA329E}"/>
              </a:ext>
            </a:extLst>
          </p:cNvPr>
          <p:cNvSpPr/>
          <p:nvPr/>
        </p:nvSpPr>
        <p:spPr>
          <a:xfrm>
            <a:off x="876692" y="1535459"/>
            <a:ext cx="6504495" cy="4751109"/>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dirty="0">
                <a:solidFill>
                  <a:schemeClr val="accent1">
                    <a:lumMod val="50000"/>
                  </a:schemeClr>
                </a:solidFill>
              </a:rPr>
              <a:t>Son illərdə rəqəmsal texnologiyalar maliyyə xidmətlərinin təqdimatında köklü dəyişikliklər yaradıb. Ənənəvi bank əməliyyatlarının yerini daha çevik, sürətli və sərfəli rəqəmsal xidmətlər tutur. Müştərilər banka fiziki şəkildə getmədən ödənişlər həyata keçirir, kreditlərə müraciət edir və ya digər maliyyə əməliyyatlarını asanlıqla idarə edə bilirlər.</a:t>
            </a:r>
          </a:p>
        </p:txBody>
      </p:sp>
      <p:pic>
        <p:nvPicPr>
          <p:cNvPr id="6" name="Picture 5">
            <a:extLst>
              <a:ext uri="{FF2B5EF4-FFF2-40B4-BE49-F238E27FC236}">
                <a16:creationId xmlns:a16="http://schemas.microsoft.com/office/drawing/2014/main" id="{755F2146-7CBA-4941-BEEC-88AF350341D7}"/>
              </a:ext>
            </a:extLst>
          </p:cNvPr>
          <p:cNvPicPr>
            <a:picLocks noChangeAspect="1"/>
          </p:cNvPicPr>
          <p:nvPr/>
        </p:nvPicPr>
        <p:blipFill>
          <a:blip r:embed="rId3"/>
          <a:stretch>
            <a:fillRect/>
          </a:stretch>
        </p:blipFill>
        <p:spPr>
          <a:xfrm>
            <a:off x="8012784" y="1884250"/>
            <a:ext cx="4179216" cy="4053525"/>
          </a:xfrm>
          <a:prstGeom prst="rect">
            <a:avLst/>
          </a:prstGeom>
        </p:spPr>
      </p:pic>
    </p:spTree>
    <p:extLst>
      <p:ext uri="{BB962C8B-B14F-4D97-AF65-F5344CB8AC3E}">
        <p14:creationId xmlns:p14="http://schemas.microsoft.com/office/powerpoint/2010/main" val="250341458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8696D0-234C-45B8-9658-E075D97B480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42D38F44-E953-4D06-B554-72297E8B825B}"/>
              </a:ext>
            </a:extLst>
          </p:cNvPr>
          <p:cNvSpPr txBox="1"/>
          <p:nvPr/>
        </p:nvSpPr>
        <p:spPr>
          <a:xfrm>
            <a:off x="619025" y="653352"/>
            <a:ext cx="10237510" cy="646331"/>
          </a:xfrm>
          <a:prstGeom prst="rect">
            <a:avLst/>
          </a:prstGeom>
          <a:noFill/>
        </p:spPr>
        <p:txBody>
          <a:bodyPr wrap="square" rtlCol="0">
            <a:spAutoFit/>
          </a:bodyPr>
          <a:lstStyle/>
          <a:p>
            <a:r>
              <a:rPr lang="az-Latn-AZ" sz="3600" b="1" kern="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Wave tool ilə Kapital Bank Veb Səhifəsi Analizi:</a:t>
            </a:r>
            <a:endPar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593531-2581-4AB9-A1C1-09082AFB478E}"/>
              </a:ext>
            </a:extLst>
          </p:cNvPr>
          <p:cNvPicPr>
            <a:picLocks noChangeAspect="1"/>
          </p:cNvPicPr>
          <p:nvPr/>
        </p:nvPicPr>
        <p:blipFill>
          <a:blip r:embed="rId3"/>
          <a:stretch>
            <a:fillRect/>
          </a:stretch>
        </p:blipFill>
        <p:spPr>
          <a:xfrm>
            <a:off x="732929" y="1433298"/>
            <a:ext cx="4772324" cy="4868219"/>
          </a:xfrm>
          <a:prstGeom prst="rect">
            <a:avLst/>
          </a:prstGeom>
        </p:spPr>
      </p:pic>
      <p:pic>
        <p:nvPicPr>
          <p:cNvPr id="5" name="Picture 4">
            <a:extLst>
              <a:ext uri="{FF2B5EF4-FFF2-40B4-BE49-F238E27FC236}">
                <a16:creationId xmlns:a16="http://schemas.microsoft.com/office/drawing/2014/main" id="{E9BE1DC7-AEF5-491C-8F5A-01A84AC1E14A}"/>
              </a:ext>
            </a:extLst>
          </p:cNvPr>
          <p:cNvPicPr/>
          <p:nvPr/>
        </p:nvPicPr>
        <p:blipFill rotWithShape="1">
          <a:blip r:embed="rId4"/>
          <a:srcRect r="60152"/>
          <a:stretch/>
        </p:blipFill>
        <p:spPr bwMode="auto">
          <a:xfrm>
            <a:off x="6685903" y="1433298"/>
            <a:ext cx="4773168" cy="4864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41560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2E38BC-6477-4FA8-AB34-433448F920E5}"/>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4CF510CF-4E5D-4955-8ACE-27A2E79C9277}"/>
              </a:ext>
            </a:extLst>
          </p:cNvPr>
          <p:cNvSpPr txBox="1"/>
          <p:nvPr/>
        </p:nvSpPr>
        <p:spPr>
          <a:xfrm>
            <a:off x="421062" y="91640"/>
            <a:ext cx="10237510" cy="1138773"/>
          </a:xfrm>
          <a:prstGeom prst="rect">
            <a:avLst/>
          </a:prstGeom>
          <a:noFill/>
        </p:spPr>
        <p:txBody>
          <a:bodyPr wrap="square" rtlCol="0">
            <a:spAutoFit/>
          </a:bodyPr>
          <a:lstStyle/>
          <a:p>
            <a:r>
              <a:rPr lang="az-Latn-AZ" sz="34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ABB və Kapital Bank Veb Səhifələrinin Əlçatanlıq Təhlili üzrə Müqayisəli Cədvəl</a:t>
            </a:r>
          </a:p>
        </p:txBody>
      </p:sp>
      <p:graphicFrame>
        <p:nvGraphicFramePr>
          <p:cNvPr id="4" name="Table 3">
            <a:extLst>
              <a:ext uri="{FF2B5EF4-FFF2-40B4-BE49-F238E27FC236}">
                <a16:creationId xmlns:a16="http://schemas.microsoft.com/office/drawing/2014/main" id="{D1FDCC3A-7D7B-407D-9816-BF36ACE4B0A6}"/>
              </a:ext>
            </a:extLst>
          </p:cNvPr>
          <p:cNvGraphicFramePr>
            <a:graphicFrameLocks noGrp="1"/>
          </p:cNvGraphicFramePr>
          <p:nvPr>
            <p:extLst>
              <p:ext uri="{D42A27DB-BD31-4B8C-83A1-F6EECF244321}">
                <p14:modId xmlns:p14="http://schemas.microsoft.com/office/powerpoint/2010/main" val="1394397066"/>
              </p:ext>
            </p:extLst>
          </p:nvPr>
        </p:nvGraphicFramePr>
        <p:xfrm>
          <a:off x="194426" y="1176807"/>
          <a:ext cx="11843604" cy="5589552"/>
        </p:xfrm>
        <a:graphic>
          <a:graphicData uri="http://schemas.openxmlformats.org/drawingml/2006/table">
            <a:tbl>
              <a:tblPr firstRow="1" firstCol="1" bandRow="1">
                <a:tableStyleId>{5C22544A-7EE6-4342-B048-85BDC9FD1C3A}</a:tableStyleId>
              </a:tblPr>
              <a:tblGrid>
                <a:gridCol w="3947868">
                  <a:extLst>
                    <a:ext uri="{9D8B030D-6E8A-4147-A177-3AD203B41FA5}">
                      <a16:colId xmlns:a16="http://schemas.microsoft.com/office/drawing/2014/main" val="1306016316"/>
                    </a:ext>
                  </a:extLst>
                </a:gridCol>
                <a:gridCol w="3947868">
                  <a:extLst>
                    <a:ext uri="{9D8B030D-6E8A-4147-A177-3AD203B41FA5}">
                      <a16:colId xmlns:a16="http://schemas.microsoft.com/office/drawing/2014/main" val="1934407680"/>
                    </a:ext>
                  </a:extLst>
                </a:gridCol>
                <a:gridCol w="3947868">
                  <a:extLst>
                    <a:ext uri="{9D8B030D-6E8A-4147-A177-3AD203B41FA5}">
                      <a16:colId xmlns:a16="http://schemas.microsoft.com/office/drawing/2014/main" val="2238840734"/>
                    </a:ext>
                  </a:extLst>
                </a:gridCol>
              </a:tblGrid>
              <a:tr h="296703">
                <a:tc>
                  <a:txBody>
                    <a:bodyPr/>
                    <a:lstStyle/>
                    <a:p>
                      <a:pPr marL="0" marR="0" algn="ctr">
                        <a:lnSpc>
                          <a:spcPct val="107000"/>
                        </a:lnSpc>
                        <a:spcBef>
                          <a:spcPts val="0"/>
                        </a:spcBef>
                        <a:spcAft>
                          <a:spcPts val="800"/>
                        </a:spcAft>
                      </a:pPr>
                      <a:r>
                        <a:rPr lang="az-Latn-AZ" sz="1700">
                          <a:effectLst/>
                        </a:rPr>
                        <a:t>Kateqoriya</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700">
                          <a:effectLst/>
                        </a:rPr>
                        <a:t>ABB Bank Veb Səhifəsi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700">
                          <a:effectLst/>
                        </a:rPr>
                        <a:t>Kapital Bank Veb Səhifəsi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43683548"/>
                  </a:ext>
                </a:extLst>
              </a:tr>
              <a:tr h="296703">
                <a:tc>
                  <a:txBody>
                    <a:bodyPr/>
                    <a:lstStyle/>
                    <a:p>
                      <a:pPr marL="0" marR="0">
                        <a:lnSpc>
                          <a:spcPct val="107000"/>
                        </a:lnSpc>
                        <a:spcBef>
                          <a:spcPts val="0"/>
                        </a:spcBef>
                        <a:spcAft>
                          <a:spcPts val="800"/>
                        </a:spcAft>
                      </a:pPr>
                      <a:r>
                        <a:rPr lang="az-Latn-AZ" sz="1700">
                          <a:effectLst/>
                        </a:rPr>
                        <a:t>Ümumi Səhvlər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11</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13</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48029027"/>
                  </a:ext>
                </a:extLst>
              </a:tr>
              <a:tr h="587430">
                <a:tc>
                  <a:txBody>
                    <a:bodyPr/>
                    <a:lstStyle/>
                    <a:p>
                      <a:pPr marL="0" marR="0">
                        <a:lnSpc>
                          <a:spcPct val="107000"/>
                        </a:lnSpc>
                        <a:spcBef>
                          <a:spcPts val="0"/>
                        </a:spcBef>
                        <a:spcAft>
                          <a:spcPts val="800"/>
                        </a:spcAft>
                      </a:pPr>
                      <a:r>
                        <a:rPr lang="az-Latn-AZ" sz="1700">
                          <a:effectLst/>
                        </a:rPr>
                        <a:t>Kontrast Səhvləri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5 (Kontrast nisbəti: 3.07:1 - WCAG standartlarına cavab vermir)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14 (Lakin ümumi kontrast səviyyəsi WCAG standartlarına uyğun gəlir: 8.59:1)</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69990054"/>
                  </a:ext>
                </a:extLst>
              </a:tr>
              <a:tr h="296703">
                <a:tc>
                  <a:txBody>
                    <a:bodyPr/>
                    <a:lstStyle/>
                    <a:p>
                      <a:pPr marL="0" marR="0">
                        <a:lnSpc>
                          <a:spcPct val="107000"/>
                        </a:lnSpc>
                        <a:spcBef>
                          <a:spcPts val="0"/>
                        </a:spcBef>
                        <a:spcAft>
                          <a:spcPts val="800"/>
                        </a:spcAft>
                      </a:pPr>
                      <a:r>
                        <a:rPr lang="az-Latn-AZ" sz="1700">
                          <a:effectLst/>
                        </a:rPr>
                        <a:t>Xəbərdarlıqlar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16</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129</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8650803"/>
                  </a:ext>
                </a:extLst>
              </a:tr>
              <a:tr h="296703">
                <a:tc>
                  <a:txBody>
                    <a:bodyPr/>
                    <a:lstStyle/>
                    <a:p>
                      <a:pPr marL="0" marR="0">
                        <a:lnSpc>
                          <a:spcPct val="107000"/>
                        </a:lnSpc>
                        <a:spcBef>
                          <a:spcPts val="0"/>
                        </a:spcBef>
                        <a:spcAft>
                          <a:spcPts val="800"/>
                        </a:spcAft>
                      </a:pPr>
                      <a:r>
                        <a:rPr lang="az-Latn-AZ" sz="1700">
                          <a:effectLst/>
                        </a:rPr>
                        <a:t>Struktur Elementləri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80</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51</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44657579"/>
                  </a:ext>
                </a:extLst>
              </a:tr>
              <a:tr h="296703">
                <a:tc>
                  <a:txBody>
                    <a:bodyPr/>
                    <a:lstStyle/>
                    <a:p>
                      <a:pPr marL="0" marR="0">
                        <a:lnSpc>
                          <a:spcPct val="107000"/>
                        </a:lnSpc>
                        <a:spcBef>
                          <a:spcPts val="0"/>
                        </a:spcBef>
                        <a:spcAft>
                          <a:spcPts val="800"/>
                        </a:spcAft>
                      </a:pPr>
                      <a:r>
                        <a:rPr lang="az-Latn-AZ" sz="1700">
                          <a:effectLst/>
                        </a:rPr>
                        <a:t>ARIA Atributları</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99</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22</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38192911"/>
                  </a:ext>
                </a:extLst>
              </a:tr>
              <a:tr h="878158">
                <a:tc>
                  <a:txBody>
                    <a:bodyPr/>
                    <a:lstStyle/>
                    <a:p>
                      <a:pPr marL="0" marR="0">
                        <a:lnSpc>
                          <a:spcPct val="107000"/>
                        </a:lnSpc>
                        <a:spcBef>
                          <a:spcPts val="0"/>
                        </a:spcBef>
                        <a:spcAft>
                          <a:spcPts val="800"/>
                        </a:spcAft>
                      </a:pPr>
                      <a:r>
                        <a:rPr lang="az-Latn-AZ" sz="1700">
                          <a:effectLst/>
                        </a:rPr>
                        <a:t>Kontrast Təsiri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Mətn və fon rənglərinin aşağı kontrastı oxuma çətinliyinə səbəb olur.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Bəzi elementlərdə aşağı kontrast olsa da, ümumilikdə daha yaxşı oxunaqlıq təmin edir.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33823501"/>
                  </a:ext>
                </a:extLst>
              </a:tr>
              <a:tr h="878158">
                <a:tc>
                  <a:txBody>
                    <a:bodyPr/>
                    <a:lstStyle/>
                    <a:p>
                      <a:pPr marL="0" marR="0">
                        <a:lnSpc>
                          <a:spcPct val="107000"/>
                        </a:lnSpc>
                        <a:spcBef>
                          <a:spcPts val="0"/>
                        </a:spcBef>
                        <a:spcAft>
                          <a:spcPts val="800"/>
                        </a:spcAft>
                      </a:pPr>
                      <a:r>
                        <a:rPr lang="az-Latn-AZ" sz="1700">
                          <a:effectLst/>
                        </a:rPr>
                        <a:t>Alt Text və İkonlar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Alt mətnlərdə çatışmazlıqlar mövcuddur.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dirty="0">
                          <a:effectLst/>
                        </a:rPr>
                        <a:t>Bəzi ikonların təsviri yoxdur, lakin "Birbank Star" üçün düzgün ARIA atributları əlavə edilib.</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86350174"/>
                  </a:ext>
                </a:extLst>
              </a:tr>
              <a:tr h="587430">
                <a:tc>
                  <a:txBody>
                    <a:bodyPr/>
                    <a:lstStyle/>
                    <a:p>
                      <a:pPr marL="0" marR="0">
                        <a:lnSpc>
                          <a:spcPct val="107000"/>
                        </a:lnSpc>
                        <a:spcBef>
                          <a:spcPts val="0"/>
                        </a:spcBef>
                        <a:spcAft>
                          <a:spcPts val="800"/>
                        </a:spcAft>
                      </a:pPr>
                      <a:r>
                        <a:rPr lang="az-Latn-AZ" sz="1700">
                          <a:effectLst/>
                        </a:rPr>
                        <a:t>Başlıq İyerarxiyası</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H1 başlığı və digər başlıq səviyyələrində iyerarxiya problemləri mövcuddur.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Başlıq və struktur elementlərinin iyerarxiyası daha yaxşı tərtib edilmişdir.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574926687"/>
                  </a:ext>
                </a:extLst>
              </a:tr>
              <a:tr h="296703">
                <a:tc>
                  <a:txBody>
                    <a:bodyPr/>
                    <a:lstStyle/>
                    <a:p>
                      <a:pPr marL="0" marR="0">
                        <a:lnSpc>
                          <a:spcPct val="107000"/>
                        </a:lnSpc>
                        <a:spcBef>
                          <a:spcPts val="0"/>
                        </a:spcBef>
                        <a:spcAft>
                          <a:spcPts val="800"/>
                        </a:spcAft>
                      </a:pPr>
                      <a:r>
                        <a:rPr lang="az-Latn-AZ" sz="1700">
                          <a:effectLst/>
                        </a:rPr>
                        <a:t>Xüsusiyyətlər (Features)</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65</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20</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00471334"/>
                  </a:ext>
                </a:extLst>
              </a:tr>
              <a:tr h="878158">
                <a:tc>
                  <a:txBody>
                    <a:bodyPr/>
                    <a:lstStyle/>
                    <a:p>
                      <a:pPr marL="0" marR="0">
                        <a:lnSpc>
                          <a:spcPct val="107000"/>
                        </a:lnSpc>
                        <a:spcBef>
                          <a:spcPts val="0"/>
                        </a:spcBef>
                        <a:spcAft>
                          <a:spcPts val="800"/>
                        </a:spcAft>
                      </a:pPr>
                      <a:r>
                        <a:rPr lang="az-Latn-AZ" sz="1700">
                          <a:effectLst/>
                        </a:rPr>
                        <a:t>Təkliflər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 Kontrast nisbətini artırmaq. </a:t>
                      </a:r>
                      <a:br>
                        <a:rPr lang="az-Latn-AZ" sz="1700">
                          <a:effectLst/>
                        </a:rPr>
                      </a:br>
                      <a:r>
                        <a:rPr lang="az-Latn-AZ" sz="1700">
                          <a:effectLst/>
                        </a:rPr>
                        <a:t>- ARIA atributlarının istifadəsini yoxlamaq. </a:t>
                      </a:r>
                      <a:br>
                        <a:rPr lang="az-Latn-AZ" sz="1700">
                          <a:effectLst/>
                        </a:rPr>
                      </a:br>
                      <a:r>
                        <a:rPr lang="az-Latn-AZ" sz="1700">
                          <a:effectLst/>
                        </a:rPr>
                        <a:t>- Başlıq iyerarxiyasını düzəltmək.</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dirty="0">
                          <a:effectLst/>
                        </a:rPr>
                        <a:t>- Qırmızı ikonaların təsvirini tamamlamaq. </a:t>
                      </a:r>
                      <a:br>
                        <a:rPr lang="az-Latn-AZ" sz="1700" dirty="0">
                          <a:effectLst/>
                        </a:rPr>
                      </a:br>
                      <a:r>
                        <a:rPr lang="az-Latn-AZ" sz="1700" dirty="0">
                          <a:effectLst/>
                        </a:rPr>
                        <a:t>- Alt mətnləri əlavə etmək. </a:t>
                      </a:r>
                      <a:br>
                        <a:rPr lang="az-Latn-AZ" sz="1700" dirty="0">
                          <a:effectLst/>
                        </a:rPr>
                      </a:br>
                      <a:r>
                        <a:rPr lang="az-Latn-AZ" sz="1700" dirty="0">
                          <a:effectLst/>
                        </a:rPr>
                        <a:t>- Dizayn elementlərini test etmək.</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98760433"/>
                  </a:ext>
                </a:extLst>
              </a:tr>
            </a:tbl>
          </a:graphicData>
        </a:graphic>
      </p:graphicFrame>
    </p:spTree>
    <p:extLst>
      <p:ext uri="{BB962C8B-B14F-4D97-AF65-F5344CB8AC3E}">
        <p14:creationId xmlns:p14="http://schemas.microsoft.com/office/powerpoint/2010/main" val="11433651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55E67-6A06-47F9-ACEE-55CB73885C3E}"/>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C4389B98-5A35-40E7-8AA3-528962B7A1E1}"/>
              </a:ext>
            </a:extLst>
          </p:cNvPr>
          <p:cNvSpPr txBox="1"/>
          <p:nvPr/>
        </p:nvSpPr>
        <p:spPr>
          <a:xfrm>
            <a:off x="490194" y="196558"/>
            <a:ext cx="10237510" cy="615553"/>
          </a:xfrm>
          <a:prstGeom prst="rect">
            <a:avLst/>
          </a:prstGeom>
          <a:noFill/>
        </p:spPr>
        <p:txBody>
          <a:bodyPr wrap="square" rtlCol="0">
            <a:spAutoFit/>
          </a:bodyPr>
          <a:lstStyle/>
          <a:p>
            <a:r>
              <a:rPr lang="az-Latn-AZ" sz="34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ABB və Kapital Bank üzrə WCAG Prinsipləri</a:t>
            </a:r>
          </a:p>
        </p:txBody>
      </p:sp>
      <p:graphicFrame>
        <p:nvGraphicFramePr>
          <p:cNvPr id="4" name="Table 3">
            <a:extLst>
              <a:ext uri="{FF2B5EF4-FFF2-40B4-BE49-F238E27FC236}">
                <a16:creationId xmlns:a16="http://schemas.microsoft.com/office/drawing/2014/main" id="{2B13C9E4-D0BF-4FBD-9EBE-3C2505616DFE}"/>
              </a:ext>
            </a:extLst>
          </p:cNvPr>
          <p:cNvGraphicFramePr>
            <a:graphicFrameLocks noGrp="1"/>
          </p:cNvGraphicFramePr>
          <p:nvPr>
            <p:extLst>
              <p:ext uri="{D42A27DB-BD31-4B8C-83A1-F6EECF244321}">
                <p14:modId xmlns:p14="http://schemas.microsoft.com/office/powerpoint/2010/main" val="324552864"/>
              </p:ext>
            </p:extLst>
          </p:nvPr>
        </p:nvGraphicFramePr>
        <p:xfrm>
          <a:off x="490194" y="1008668"/>
          <a:ext cx="11227323" cy="5757691"/>
        </p:xfrm>
        <a:graphic>
          <a:graphicData uri="http://schemas.openxmlformats.org/drawingml/2006/table">
            <a:tbl>
              <a:tblPr firstRow="1" firstCol="1" bandRow="1">
                <a:tableStyleId>{5C22544A-7EE6-4342-B048-85BDC9FD1C3A}</a:tableStyleId>
              </a:tblPr>
              <a:tblGrid>
                <a:gridCol w="4580715">
                  <a:extLst>
                    <a:ext uri="{9D8B030D-6E8A-4147-A177-3AD203B41FA5}">
                      <a16:colId xmlns:a16="http://schemas.microsoft.com/office/drawing/2014/main" val="3739215582"/>
                    </a:ext>
                  </a:extLst>
                </a:gridCol>
                <a:gridCol w="6646608">
                  <a:extLst>
                    <a:ext uri="{9D8B030D-6E8A-4147-A177-3AD203B41FA5}">
                      <a16:colId xmlns:a16="http://schemas.microsoft.com/office/drawing/2014/main" val="1711310532"/>
                    </a:ext>
                  </a:extLst>
                </a:gridCol>
              </a:tblGrid>
              <a:tr h="365874">
                <a:tc>
                  <a:txBody>
                    <a:bodyPr/>
                    <a:lstStyle/>
                    <a:p>
                      <a:pPr marL="0" marR="0" algn="ctr">
                        <a:lnSpc>
                          <a:spcPct val="107000"/>
                        </a:lnSpc>
                        <a:spcBef>
                          <a:spcPts val="0"/>
                        </a:spcBef>
                        <a:spcAft>
                          <a:spcPts val="800"/>
                        </a:spcAft>
                      </a:pPr>
                      <a:r>
                        <a:rPr lang="az-Latn-AZ" sz="1700">
                          <a:effectLst/>
                        </a:rPr>
                        <a:t>Prinsiplər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700" dirty="0">
                          <a:effectLst/>
                        </a:rPr>
                        <a:t>Səbəblər</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33693216"/>
                  </a:ext>
                </a:extLst>
              </a:tr>
              <a:tr h="1437234">
                <a:tc>
                  <a:txBody>
                    <a:bodyPr/>
                    <a:lstStyle/>
                    <a:p>
                      <a:pPr marL="0" marR="0">
                        <a:lnSpc>
                          <a:spcPct val="107000"/>
                        </a:lnSpc>
                        <a:spcBef>
                          <a:spcPts val="0"/>
                        </a:spcBef>
                        <a:spcAft>
                          <a:spcPts val="800"/>
                        </a:spcAft>
                      </a:pPr>
                      <a:r>
                        <a:rPr lang="az-Latn-AZ" sz="1700">
                          <a:effectLst/>
                        </a:rPr>
                        <a:t>Algılanabilirlik (Perceivable)</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dirty="0">
                          <a:effectLst/>
                        </a:rPr>
                        <a:t>ABB: Aşağı kontrast problemləri, bəzi şəkillərdə alt mətinin olmaması. Kapital Bank: Kontrast yaxşı təmin edilib, alt mətnlər əlavə olunub.</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86924134"/>
                  </a:ext>
                </a:extLst>
              </a:tr>
              <a:tr h="1437234">
                <a:tc>
                  <a:txBody>
                    <a:bodyPr/>
                    <a:lstStyle/>
                    <a:p>
                      <a:pPr marL="0" marR="0">
                        <a:lnSpc>
                          <a:spcPct val="107000"/>
                        </a:lnSpc>
                        <a:spcBef>
                          <a:spcPts val="0"/>
                        </a:spcBef>
                        <a:spcAft>
                          <a:spcPts val="800"/>
                        </a:spcAft>
                      </a:pPr>
                      <a:r>
                        <a:rPr lang="az-Latn-AZ" sz="1700">
                          <a:effectLst/>
                        </a:rPr>
                        <a:t>Əməliyyatlıq (Operable)</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Klaviatura ilə tam naviqasiya təmin edilməyib. Kapital Bank: Klaviatura naviqasiyası və ARIA atributları daha uyğun istifadə olunub.</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47261636"/>
                  </a:ext>
                </a:extLst>
              </a:tr>
              <a:tr h="1080115">
                <a:tc>
                  <a:txBody>
                    <a:bodyPr/>
                    <a:lstStyle/>
                    <a:p>
                      <a:pPr marL="0" marR="0">
                        <a:lnSpc>
                          <a:spcPct val="107000"/>
                        </a:lnSpc>
                        <a:spcBef>
                          <a:spcPts val="0"/>
                        </a:spcBef>
                        <a:spcAft>
                          <a:spcPts val="800"/>
                        </a:spcAft>
                      </a:pPr>
                      <a:r>
                        <a:rPr lang="az-Latn-AZ" sz="1700">
                          <a:effectLst/>
                        </a:rPr>
                        <a:t>Anlaşıla bilərlik (Understandable)</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Başlıq iyerarxiyasında səhvlər, məlumatın bir qismi qarışıqdır. Kapital Bank: Başlıq və mətn strukturu daha yaxşıdır.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62287097"/>
                  </a:ext>
                </a:extLst>
              </a:tr>
              <a:tr h="1437234">
                <a:tc>
                  <a:txBody>
                    <a:bodyPr/>
                    <a:lstStyle/>
                    <a:p>
                      <a:pPr marL="0" marR="0">
                        <a:lnSpc>
                          <a:spcPct val="107000"/>
                        </a:lnSpc>
                        <a:spcBef>
                          <a:spcPts val="0"/>
                        </a:spcBef>
                        <a:spcAft>
                          <a:spcPts val="800"/>
                        </a:spcAft>
                      </a:pPr>
                      <a:r>
                        <a:rPr lang="az-Latn-AZ" sz="1700">
                          <a:effectLst/>
                        </a:rPr>
                        <a:t>Möhkəmlik (Robust)</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dirty="0">
                          <a:effectLst/>
                        </a:rPr>
                        <a:t>ABB: ARIA atributlarının bəzi hissələri düzgün deyil. Kapital Bank: ARIA atributları və HTML struktur daha möhkəm və standartlara uyğundur.</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86455441"/>
                  </a:ext>
                </a:extLst>
              </a:tr>
            </a:tbl>
          </a:graphicData>
        </a:graphic>
      </p:graphicFrame>
    </p:spTree>
    <p:extLst>
      <p:ext uri="{BB962C8B-B14F-4D97-AF65-F5344CB8AC3E}">
        <p14:creationId xmlns:p14="http://schemas.microsoft.com/office/powerpoint/2010/main" val="945490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3C13A-6151-4E40-95B7-2DEDE206DB7E}"/>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64DD8A60-D4E5-4E06-83B8-13F399516593}"/>
              </a:ext>
            </a:extLst>
          </p:cNvPr>
          <p:cNvSpPr txBox="1"/>
          <p:nvPr/>
        </p:nvSpPr>
        <p:spPr>
          <a:xfrm>
            <a:off x="645734" y="378726"/>
            <a:ext cx="10900530" cy="615553"/>
          </a:xfrm>
          <a:prstGeom prst="rect">
            <a:avLst/>
          </a:prstGeom>
          <a:noFill/>
        </p:spPr>
        <p:txBody>
          <a:bodyPr wrap="square" rtlCol="0">
            <a:spAutoFit/>
          </a:bodyPr>
          <a:lstStyle/>
          <a:p>
            <a:r>
              <a:rPr lang="az-Latn-AZ" sz="34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Bank saytları üzrə əsas tapıntıların tətbiq səviyyəsi </a:t>
            </a:r>
          </a:p>
        </p:txBody>
      </p:sp>
      <p:graphicFrame>
        <p:nvGraphicFramePr>
          <p:cNvPr id="4" name="Table 3">
            <a:extLst>
              <a:ext uri="{FF2B5EF4-FFF2-40B4-BE49-F238E27FC236}">
                <a16:creationId xmlns:a16="http://schemas.microsoft.com/office/drawing/2014/main" id="{C96DD13E-C797-4B83-98E3-551ED1BBBFD6}"/>
              </a:ext>
            </a:extLst>
          </p:cNvPr>
          <p:cNvGraphicFramePr>
            <a:graphicFrameLocks noGrp="1"/>
          </p:cNvGraphicFramePr>
          <p:nvPr>
            <p:extLst>
              <p:ext uri="{D42A27DB-BD31-4B8C-83A1-F6EECF244321}">
                <p14:modId xmlns:p14="http://schemas.microsoft.com/office/powerpoint/2010/main" val="3429372760"/>
              </p:ext>
            </p:extLst>
          </p:nvPr>
        </p:nvGraphicFramePr>
        <p:xfrm>
          <a:off x="760428" y="1183308"/>
          <a:ext cx="10671142" cy="5295966"/>
        </p:xfrm>
        <a:graphic>
          <a:graphicData uri="http://schemas.openxmlformats.org/drawingml/2006/table">
            <a:tbl>
              <a:tblPr firstRow="1" firstCol="1" bandRow="1">
                <a:tableStyleId>{5C22544A-7EE6-4342-B048-85BDC9FD1C3A}</a:tableStyleId>
              </a:tblPr>
              <a:tblGrid>
                <a:gridCol w="4513606">
                  <a:extLst>
                    <a:ext uri="{9D8B030D-6E8A-4147-A177-3AD203B41FA5}">
                      <a16:colId xmlns:a16="http://schemas.microsoft.com/office/drawing/2014/main" val="2367981922"/>
                    </a:ext>
                  </a:extLst>
                </a:gridCol>
                <a:gridCol w="6157536">
                  <a:extLst>
                    <a:ext uri="{9D8B030D-6E8A-4147-A177-3AD203B41FA5}">
                      <a16:colId xmlns:a16="http://schemas.microsoft.com/office/drawing/2014/main" val="2081067063"/>
                    </a:ext>
                  </a:extLst>
                </a:gridCol>
              </a:tblGrid>
              <a:tr h="391327">
                <a:tc>
                  <a:txBody>
                    <a:bodyPr/>
                    <a:lstStyle/>
                    <a:p>
                      <a:pPr marL="0" marR="0" algn="ctr">
                        <a:lnSpc>
                          <a:spcPct val="107000"/>
                        </a:lnSpc>
                        <a:spcBef>
                          <a:spcPts val="0"/>
                        </a:spcBef>
                        <a:spcAft>
                          <a:spcPts val="800"/>
                        </a:spcAft>
                      </a:pPr>
                      <a:r>
                        <a:rPr lang="az-Latn-AZ" sz="1700">
                          <a:effectLst/>
                        </a:rPr>
                        <a:t>Əsas Tapıntılar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700">
                          <a:effectLst/>
                        </a:rPr>
                        <a:t>Səbəblər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77455421"/>
                  </a:ext>
                </a:extLst>
              </a:tr>
              <a:tr h="759829">
                <a:tc>
                  <a:txBody>
                    <a:bodyPr/>
                    <a:lstStyle/>
                    <a:p>
                      <a:pPr marL="0" marR="0">
                        <a:lnSpc>
                          <a:spcPct val="107000"/>
                        </a:lnSpc>
                        <a:spcBef>
                          <a:spcPts val="0"/>
                        </a:spcBef>
                        <a:spcAft>
                          <a:spcPts val="800"/>
                        </a:spcAft>
                      </a:pPr>
                      <a:r>
                        <a:rPr lang="az-Latn-AZ" sz="1700">
                          <a:effectLst/>
                        </a:rPr>
                        <a:t>Alt Mətinin İstifadəsi</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Bir çox şəkil alt mətnsizdir. Kapital Bank: Alt mətnlər standartlara uyğun təmin edilib.</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0315655"/>
                  </a:ext>
                </a:extLst>
              </a:tr>
              <a:tr h="1128327">
                <a:tc>
                  <a:txBody>
                    <a:bodyPr/>
                    <a:lstStyle/>
                    <a:p>
                      <a:pPr marL="0" marR="0">
                        <a:lnSpc>
                          <a:spcPct val="107000"/>
                        </a:lnSpc>
                        <a:spcBef>
                          <a:spcPts val="0"/>
                        </a:spcBef>
                        <a:spcAft>
                          <a:spcPts val="800"/>
                        </a:spcAft>
                      </a:pPr>
                      <a:r>
                        <a:rPr lang="az-Latn-AZ" sz="1700">
                          <a:effectLst/>
                        </a:rPr>
                        <a:t>Kontrast Uyğunluğu</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Aşağı kontrastlı elementlər mövcuddur. Kapital Bank: Daha yaxşı kontrast təmin olunub.</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10907956"/>
                  </a:ext>
                </a:extLst>
              </a:tr>
              <a:tr h="1128327">
                <a:tc>
                  <a:txBody>
                    <a:bodyPr/>
                    <a:lstStyle/>
                    <a:p>
                      <a:pPr marL="0" marR="0">
                        <a:lnSpc>
                          <a:spcPct val="107000"/>
                        </a:lnSpc>
                        <a:spcBef>
                          <a:spcPts val="0"/>
                        </a:spcBef>
                        <a:spcAft>
                          <a:spcPts val="800"/>
                        </a:spcAft>
                      </a:pPr>
                      <a:r>
                        <a:rPr lang="az-Latn-AZ" sz="1700">
                          <a:effectLst/>
                        </a:rPr>
                        <a:t>Klaviatura Naviqasiyası</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Bəzi səhifələrdə tam klaviatura naviqasiyası mümkün deyil. Kapital Bank: Əksər səhifələrdə klaviatura dəstəklənir.</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22869359"/>
                  </a:ext>
                </a:extLst>
              </a:tr>
              <a:tr h="1128327">
                <a:tc>
                  <a:txBody>
                    <a:bodyPr/>
                    <a:lstStyle/>
                    <a:p>
                      <a:pPr marL="0" marR="0">
                        <a:lnSpc>
                          <a:spcPct val="107000"/>
                        </a:lnSpc>
                        <a:spcBef>
                          <a:spcPts val="0"/>
                        </a:spcBef>
                        <a:spcAft>
                          <a:spcPts val="800"/>
                        </a:spcAft>
                      </a:pPr>
                      <a:r>
                        <a:rPr lang="az-Latn-AZ" sz="1700">
                          <a:effectLst/>
                        </a:rPr>
                        <a:t>ARIA və HTML Uyğunluğu</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a:effectLst/>
                        </a:rPr>
                        <a:t>ABB: ARIA atributlarında boşluqlar var. Kapital Bank: ARIA və HTML standartları yaxşı tətbiq edilib.</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66284356"/>
                  </a:ext>
                </a:extLst>
              </a:tr>
              <a:tr h="759829">
                <a:tc>
                  <a:txBody>
                    <a:bodyPr/>
                    <a:lstStyle/>
                    <a:p>
                      <a:pPr marL="0" marR="0">
                        <a:lnSpc>
                          <a:spcPct val="107000"/>
                        </a:lnSpc>
                        <a:spcBef>
                          <a:spcPts val="0"/>
                        </a:spcBef>
                        <a:spcAft>
                          <a:spcPts val="800"/>
                        </a:spcAft>
                      </a:pPr>
                      <a:r>
                        <a:rPr lang="az-Latn-AZ" sz="1700">
                          <a:effectLst/>
                        </a:rPr>
                        <a:t>Başlıq və Mətn Strukturu</a:t>
                      </a:r>
                      <a:endParaRPr lang="az-Latn-AZ" sz="17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700" dirty="0">
                          <a:effectLst/>
                        </a:rPr>
                        <a:t>ABB: Başlıq iyerarxiyası bəzən pozulur. Kapital Bank: Başlıq və mətn iyerarxiyası çox yaxşıdır.</a:t>
                      </a:r>
                      <a:endParaRPr lang="az-Latn-A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73317197"/>
                  </a:ext>
                </a:extLst>
              </a:tr>
            </a:tbl>
          </a:graphicData>
        </a:graphic>
      </p:graphicFrame>
    </p:spTree>
    <p:extLst>
      <p:ext uri="{BB962C8B-B14F-4D97-AF65-F5344CB8AC3E}">
        <p14:creationId xmlns:p14="http://schemas.microsoft.com/office/powerpoint/2010/main" val="2325827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7E1A8-300E-4A93-A022-81D0E2DF601D}"/>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2" name="TextBox 1">
            <a:extLst>
              <a:ext uri="{FF2B5EF4-FFF2-40B4-BE49-F238E27FC236}">
                <a16:creationId xmlns:a16="http://schemas.microsoft.com/office/drawing/2014/main" id="{F617A1F0-31EB-4E46-8B3E-F472BBD5918F}"/>
              </a:ext>
            </a:extLst>
          </p:cNvPr>
          <p:cNvSpPr txBox="1"/>
          <p:nvPr/>
        </p:nvSpPr>
        <p:spPr>
          <a:xfrm>
            <a:off x="392782" y="322547"/>
            <a:ext cx="10900530" cy="615553"/>
          </a:xfrm>
          <a:prstGeom prst="rect">
            <a:avLst/>
          </a:prstGeom>
          <a:noFill/>
        </p:spPr>
        <p:txBody>
          <a:bodyPr wrap="square" rtlCol="0">
            <a:spAutoFit/>
          </a:bodyPr>
          <a:lstStyle/>
          <a:p>
            <a:r>
              <a:rPr lang="az-Latn-AZ" sz="34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Nəticə</a:t>
            </a:r>
          </a:p>
        </p:txBody>
      </p:sp>
      <p:sp>
        <p:nvSpPr>
          <p:cNvPr id="5" name="TextBox 4">
            <a:extLst>
              <a:ext uri="{FF2B5EF4-FFF2-40B4-BE49-F238E27FC236}">
                <a16:creationId xmlns:a16="http://schemas.microsoft.com/office/drawing/2014/main" id="{B11C26B5-D5C7-4FB0-BC82-5A98F420B7A0}"/>
              </a:ext>
            </a:extLst>
          </p:cNvPr>
          <p:cNvSpPr txBox="1"/>
          <p:nvPr/>
        </p:nvSpPr>
        <p:spPr>
          <a:xfrm>
            <a:off x="392782" y="938100"/>
            <a:ext cx="10664859" cy="5678478"/>
          </a:xfrm>
          <a:prstGeom prst="rect">
            <a:avLst/>
          </a:prstGeom>
          <a:noFill/>
        </p:spPr>
        <p:txBody>
          <a:bodyPr wrap="square">
            <a:spAutoFit/>
          </a:bodyPr>
          <a:lstStyle/>
          <a:p>
            <a:r>
              <a:rPr lang="az-Latn-AZ" sz="1650" b="1" u="sng" dirty="0">
                <a:solidFill>
                  <a:schemeClr val="accent1">
                    <a:lumMod val="50000"/>
                  </a:schemeClr>
                </a:solidFill>
              </a:rPr>
              <a:t>1. Əlçatanlıq və İstifadəçi Təcrübəsi:</a:t>
            </a:r>
            <a:r>
              <a:rPr lang="az-Latn-AZ" sz="1650" dirty="0">
                <a:solidFill>
                  <a:schemeClr val="accent1">
                    <a:lumMod val="50000"/>
                  </a:schemeClr>
                </a:solidFill>
              </a:rPr>
              <a:t> Hər iki bankın veb saytları (ABB Bank və Kapital Bank) müasir dizayna sahib olsa da, əlçatanlıq məsələlərinə hələ də xüsusi diqqət yetirilməlidir. Saytların əlçatanlıqla əlaqəli problemləri, xüsusilə görmə məhdudiyyətləri olan istifadəçilər üçün müəyyən çətinliklər yaradır. Saytların ekran oxuyucularla uyğunluğu, rəng kontrastı və şəkil etiketlərinin düzgün istifadəsi təkmilləşdirilməlidir. Əlçatanlıq standartlarına riayət edilməməsi həm fiziki, həm də rəqəmsal dünya daxilində əhəmiyyətli sosial və iqtisadi bərabərsizliklərə yol aça bilər.</a:t>
            </a:r>
          </a:p>
          <a:p>
            <a:r>
              <a:rPr lang="az-Latn-AZ" sz="1650" b="1" u="sng" dirty="0">
                <a:solidFill>
                  <a:schemeClr val="accent1">
                    <a:lumMod val="50000"/>
                  </a:schemeClr>
                </a:solidFill>
              </a:rPr>
              <a:t>2. Naviqasiya və İstifadəçi Asanlığı:</a:t>
            </a:r>
            <a:r>
              <a:rPr lang="az-Latn-AZ" sz="1650" b="1" dirty="0">
                <a:solidFill>
                  <a:schemeClr val="accent1">
                    <a:lumMod val="50000"/>
                  </a:schemeClr>
                </a:solidFill>
              </a:rPr>
              <a:t> </a:t>
            </a:r>
            <a:r>
              <a:rPr lang="az-Latn-AZ" sz="1650" dirty="0">
                <a:solidFill>
                  <a:schemeClr val="accent1">
                    <a:lumMod val="50000"/>
                  </a:schemeClr>
                </a:solidFill>
              </a:rPr>
              <a:t>Saytların naviqasiya strukturları müəyyən bir dərəcədə sadədir, lakin istifadəçilərin bəzi xidmətlərə tez və asan çatmalarını təmin edən təkmilləşdirmələr mövcuddur. Xüsusilə, xidmətlərin və məhsulların aydın təqdim olunması və əlaqəli səhifələrə naviqasiyanın yaxşılaşdırılması vacibdir. Bankların veb saytlarında sadəlik və aydınlıq istifadəçilərin təcrübəsini müsbət istiqamətdə dəyişə bilər.</a:t>
            </a:r>
          </a:p>
          <a:p>
            <a:r>
              <a:rPr lang="az-Latn-AZ" sz="1650" b="1" u="sng" dirty="0">
                <a:solidFill>
                  <a:schemeClr val="accent1">
                    <a:lumMod val="50000"/>
                  </a:schemeClr>
                </a:solidFill>
              </a:rPr>
              <a:t>3. Texniki Audit:</a:t>
            </a:r>
            <a:r>
              <a:rPr lang="az-Latn-AZ" sz="1650" b="1" dirty="0">
                <a:solidFill>
                  <a:schemeClr val="accent1">
                    <a:lumMod val="50000"/>
                  </a:schemeClr>
                </a:solidFill>
              </a:rPr>
              <a:t> </a:t>
            </a:r>
            <a:r>
              <a:rPr lang="az-Latn-AZ" sz="1650" dirty="0">
                <a:solidFill>
                  <a:schemeClr val="accent1">
                    <a:lumMod val="50000"/>
                  </a:schemeClr>
                </a:solidFill>
              </a:rPr>
              <a:t>WAVE və Axe DevTools kimi əlçatanlıq yoxlama alətləri, saytların müxtəlif səhifələrində əlçatanlıq səhvlərini aşkar etmişdir. Bu texniki səhvlərin aradan qaldırılması və əlçatanlıq standartlarına uyğunluğun təmin edilməsi üçün geniş auditlər və təkmilləşdirmələr həyata keçirilməlidir. Saytlar daha inklüziv və əlçatan olmaq üçün həm vizual, həm də funksional aspektlərdə təkmilləşdirilməlidir.</a:t>
            </a:r>
          </a:p>
          <a:p>
            <a:r>
              <a:rPr lang="az-Latn-AZ" sz="1650" b="1" u="sng" dirty="0">
                <a:solidFill>
                  <a:schemeClr val="accent1">
                    <a:lumMod val="50000"/>
                  </a:schemeClr>
                </a:solidFill>
              </a:rPr>
              <a:t>4. Fərqli İstifadəçi Qruplarının Təcrübələri:</a:t>
            </a:r>
            <a:r>
              <a:rPr lang="az-Latn-AZ" sz="1650" b="1" dirty="0">
                <a:solidFill>
                  <a:schemeClr val="accent1">
                    <a:lumMod val="50000"/>
                  </a:schemeClr>
                </a:solidFill>
              </a:rPr>
              <a:t> </a:t>
            </a:r>
            <a:r>
              <a:rPr lang="az-Latn-AZ" sz="1650" dirty="0">
                <a:solidFill>
                  <a:schemeClr val="accent1">
                    <a:lumMod val="50000"/>
                  </a:schemeClr>
                </a:solidFill>
              </a:rPr>
              <a:t>Saytların əlçatanlığı yalnız yaşlı və əlilliyi olan şəxslər üçün deyil, həm də təcrübəsiz internet istifadəçiləri üçün vacibdir. Bu qrupların ehtiyaclarına uyğun təkmilləşdirmələr, ümumilikdə saytın istifadəsini daha da rahatlaşdırar. Müxtəlif demoqrafik qrupların təcrübələrini nəzərə alaraq dizayn və inkişaf dəyişiklikləri etmək vacibdir.</a:t>
            </a:r>
          </a:p>
          <a:p>
            <a:r>
              <a:rPr lang="az-Latn-AZ" sz="1650" b="1" u="sng" dirty="0">
                <a:solidFill>
                  <a:schemeClr val="accent1">
                    <a:lumMod val="50000"/>
                  </a:schemeClr>
                </a:solidFill>
              </a:rPr>
              <a:t>5. Ümumi Tövsiyələr:</a:t>
            </a:r>
            <a:r>
              <a:rPr lang="az-Latn-AZ" sz="1650" b="1" dirty="0">
                <a:solidFill>
                  <a:schemeClr val="accent1">
                    <a:lumMod val="50000"/>
                  </a:schemeClr>
                </a:solidFill>
              </a:rPr>
              <a:t> </a:t>
            </a:r>
            <a:r>
              <a:rPr lang="az-Latn-AZ" sz="1650" dirty="0">
                <a:solidFill>
                  <a:schemeClr val="accent1">
                    <a:lumMod val="50000"/>
                  </a:schemeClr>
                </a:solidFill>
              </a:rPr>
              <a:t>Bankların veb saytlarında əlçatanlıq və istifadəçi təcrübəsi baxımından həyata keçirilməsi lazım olan təkmilləşdirmələr həm bankların sosial məsuliyyətini yerinə yetirmək, həm də daha geniş auditoriyaya xidmət etmək məqsədini güdür. Əlçatanlıq alətlərinin düzgün istifadəsi və dizaynın daha inklüziv olması bankların rəqəmsal fəaliyyətində müsbət dəyişikliklərə səbəb olacaq. Bu cür dəyişikliklər yalnız istifadəçilərə deyil, həm də iqtisadiyyata fayda verəcək, çünki daha çox insana xidmət göstərilməsi mümkün olacaq.</a:t>
            </a:r>
          </a:p>
        </p:txBody>
      </p:sp>
    </p:spTree>
    <p:extLst>
      <p:ext uri="{BB962C8B-B14F-4D97-AF65-F5344CB8AC3E}">
        <p14:creationId xmlns:p14="http://schemas.microsoft.com/office/powerpoint/2010/main" val="363787197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4B25D-FF86-41CF-A866-11DA85C81254}"/>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3" name="TextBox 2">
            <a:extLst>
              <a:ext uri="{FF2B5EF4-FFF2-40B4-BE49-F238E27FC236}">
                <a16:creationId xmlns:a16="http://schemas.microsoft.com/office/drawing/2014/main" id="{4CA79F3F-692A-48D2-BB9F-AEF464EA05CB}"/>
              </a:ext>
            </a:extLst>
          </p:cNvPr>
          <p:cNvSpPr txBox="1"/>
          <p:nvPr/>
        </p:nvSpPr>
        <p:spPr>
          <a:xfrm>
            <a:off x="782425" y="1092498"/>
            <a:ext cx="10708850" cy="5632311"/>
          </a:xfrm>
          <a:prstGeom prst="rect">
            <a:avLst/>
          </a:prstGeom>
          <a:noFill/>
        </p:spPr>
        <p:txBody>
          <a:bodyPr wrap="square" rtlCol="0">
            <a:spAutoFit/>
          </a:bodyPr>
          <a:lstStyle/>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ABB Bank Rəsmi Saytı</a:t>
            </a:r>
            <a:r>
              <a:rPr lang="az-Latn-AZ" sz="2000" dirty="0">
                <a:effectLst/>
                <a:ea typeface="Times New Roman" panose="02020603050405020304" pitchFamily="18" charset="0"/>
              </a:rPr>
              <a:t>: ABB Bank-ın xidmət və məhsullarının təqdim edilməsi, dizayn xüsusiyyətlərinin təhlili üçün istifadə edilmişdir.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3"/>
              </a:rPr>
              <a:t>https://abb-bank.az/</a:t>
            </a:r>
            <a:endParaRPr lang="az-Latn-AZ" sz="2000" dirty="0">
              <a:effectLst/>
              <a:ea typeface="Times New Roman" panose="02020603050405020304" pitchFamily="18" charset="0"/>
            </a:endParaRPr>
          </a:p>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Kapital Bank Rəsmi Saytı</a:t>
            </a:r>
            <a:r>
              <a:rPr lang="az-Latn-AZ" sz="2000" dirty="0">
                <a:effectLst/>
                <a:ea typeface="Times New Roman" panose="02020603050405020304" pitchFamily="18" charset="0"/>
              </a:rPr>
              <a:t>: Kapital Bank-ın xidmətlərinin təqdimatı və əlçatanlıq aspektləri üzərində araşdırmalar aparılmışdır.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4"/>
              </a:rPr>
              <a:t>https://www.kapitalbank.az/</a:t>
            </a:r>
            <a:endParaRPr lang="az-Latn-AZ" sz="2000" dirty="0">
              <a:effectLst/>
              <a:ea typeface="Times New Roman" panose="02020603050405020304" pitchFamily="18" charset="0"/>
            </a:endParaRPr>
          </a:p>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WAVE (Web Accessibility Evaluation Tool)</a:t>
            </a:r>
            <a:r>
              <a:rPr lang="az-Latn-AZ" sz="2000" dirty="0">
                <a:effectLst/>
                <a:ea typeface="Times New Roman" panose="02020603050405020304" pitchFamily="18" charset="0"/>
              </a:rPr>
              <a:t>: Saytların əlçatanlıq problemlərini müəyyən etmək üçün texniki auditlər aparılmışdır.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5"/>
              </a:rPr>
              <a:t>https://wave.webaim.org/</a:t>
            </a:r>
            <a:endParaRPr lang="az-Latn-AZ" sz="2000" dirty="0">
              <a:effectLst/>
              <a:ea typeface="Times New Roman" panose="02020603050405020304" pitchFamily="18" charset="0"/>
            </a:endParaRPr>
          </a:p>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Web Content Accessibility Guidelines (WCAG)</a:t>
            </a:r>
            <a:r>
              <a:rPr lang="az-Latn-AZ" sz="2000" dirty="0">
                <a:effectLst/>
                <a:ea typeface="Times New Roman" panose="02020603050405020304" pitchFamily="18" charset="0"/>
              </a:rPr>
              <a:t>: Beynəlxalq veb əlçatanlıq standartları əsasında saytların uyğunluğu qiymətləndirilmişdir.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6"/>
              </a:rPr>
              <a:t>https://www.w3.org/WAI/WCAG21/</a:t>
            </a:r>
            <a:endParaRPr lang="az-Latn-AZ" sz="2000" dirty="0">
              <a:effectLst/>
              <a:ea typeface="Times New Roman" panose="02020603050405020304" pitchFamily="18" charset="0"/>
            </a:endParaRPr>
          </a:p>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World Wide Web Consortium (W3C)</a:t>
            </a:r>
            <a:r>
              <a:rPr lang="az-Latn-AZ" sz="2000" dirty="0">
                <a:effectLst/>
                <a:ea typeface="Times New Roman" panose="02020603050405020304" pitchFamily="18" charset="0"/>
              </a:rPr>
              <a:t>: Veb standartlarına dair məlumatlar və əlçatanlıq tövsiyələri üçün istifadə edilmişdir.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7"/>
              </a:rPr>
              <a:t>https://www.w3.org/</a:t>
            </a:r>
            <a:endParaRPr lang="az-Latn-AZ" sz="2000" dirty="0">
              <a:effectLst/>
              <a:ea typeface="Times New Roman" panose="02020603050405020304" pitchFamily="18" charset="0"/>
            </a:endParaRPr>
          </a:p>
          <a:p>
            <a:pPr marL="0" marR="0"/>
            <a:r>
              <a:rPr lang="az-Latn-AZ" sz="2000" dirty="0">
                <a:effectLst/>
                <a:ea typeface="Times New Roman" panose="02020603050405020304" pitchFamily="18" charset="0"/>
              </a:rPr>
              <a:t>·  </a:t>
            </a:r>
            <a:r>
              <a:rPr lang="az-Latn-AZ" sz="2000" b="1" dirty="0">
                <a:effectLst/>
                <a:ea typeface="Times New Roman" panose="02020603050405020304" pitchFamily="18" charset="0"/>
              </a:rPr>
              <a:t>UX Design Resursları</a:t>
            </a:r>
            <a:r>
              <a:rPr lang="az-Latn-AZ" sz="2000" dirty="0">
                <a:effectLst/>
                <a:ea typeface="Times New Roman" panose="02020603050405020304" pitchFamily="18" charset="0"/>
              </a:rPr>
              <a:t>: Əlçatan dizaynın təkmilləşdirilməsi üçün ən yaxşı təcrübələr və metodologiyalar.</a:t>
            </a:r>
            <a:br>
              <a:rPr lang="az-Latn-AZ" sz="2000" dirty="0">
                <a:effectLst/>
                <a:ea typeface="Times New Roman" panose="02020603050405020304" pitchFamily="18" charset="0"/>
              </a:rPr>
            </a:br>
            <a:r>
              <a:rPr lang="az-Latn-AZ" sz="2000" u="sng" dirty="0">
                <a:solidFill>
                  <a:srgbClr val="0000FF"/>
                </a:solidFill>
                <a:effectLst/>
                <a:ea typeface="Times New Roman" panose="02020603050405020304" pitchFamily="18" charset="0"/>
                <a:hlinkClick r:id="rId8"/>
              </a:rPr>
              <a:t>https://uxdesign.cc/</a:t>
            </a:r>
            <a:endParaRPr lang="az-Latn-AZ" sz="20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17EAF01A-8B29-4B96-9A4F-70BA1FCA5236}"/>
              </a:ext>
            </a:extLst>
          </p:cNvPr>
          <p:cNvSpPr txBox="1"/>
          <p:nvPr/>
        </p:nvSpPr>
        <p:spPr>
          <a:xfrm>
            <a:off x="782425" y="497642"/>
            <a:ext cx="5313575" cy="461665"/>
          </a:xfrm>
          <a:prstGeom prst="rect">
            <a:avLst/>
          </a:prstGeom>
          <a:noFill/>
        </p:spPr>
        <p:txBody>
          <a:bodyPr wrap="square" rtlCol="0">
            <a:spAutoFit/>
          </a:bodyPr>
          <a:lstStyle/>
          <a:p>
            <a:r>
              <a:rPr lang="az-Latn-AZ" sz="2400" b="1" kern="0" dirty="0">
                <a:effectLst/>
                <a:ea typeface="Times New Roman" panose="02020603050405020304" pitchFamily="18" charset="0"/>
                <a:cs typeface="Times New Roman" panose="02020603050405020304" pitchFamily="18" charset="0"/>
              </a:rPr>
              <a:t>Mənbələr</a:t>
            </a:r>
          </a:p>
        </p:txBody>
      </p:sp>
    </p:spTree>
    <p:extLst>
      <p:ext uri="{BB962C8B-B14F-4D97-AF65-F5344CB8AC3E}">
        <p14:creationId xmlns:p14="http://schemas.microsoft.com/office/powerpoint/2010/main" val="136488087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B5420-BC42-4932-8DBE-FC8E3631D043}"/>
              </a:ext>
            </a:extLst>
          </p:cNvPr>
          <p:cNvPicPr>
            <a:picLocks noChangeAspect="1"/>
          </p:cNvPicPr>
          <p:nvPr/>
        </p:nvPicPr>
        <p:blipFill>
          <a:blip r:embed="rId2"/>
          <a:stretch>
            <a:fillRect/>
          </a:stretch>
        </p:blipFill>
        <p:spPr>
          <a:xfrm>
            <a:off x="0" y="1"/>
            <a:ext cx="12192000" cy="6857999"/>
          </a:xfrm>
          <a:prstGeom prst="rect">
            <a:avLst/>
          </a:prstGeom>
        </p:spPr>
      </p:pic>
      <p:pic>
        <p:nvPicPr>
          <p:cNvPr id="2" name="Picture 1">
            <a:extLst>
              <a:ext uri="{FF2B5EF4-FFF2-40B4-BE49-F238E27FC236}">
                <a16:creationId xmlns:a16="http://schemas.microsoft.com/office/drawing/2014/main" id="{AF3D4800-FA34-4AAE-892F-7AA6148D0ADF}"/>
              </a:ext>
            </a:extLst>
          </p:cNvPr>
          <p:cNvPicPr>
            <a:picLocks noChangeAspect="1"/>
          </p:cNvPicPr>
          <p:nvPr/>
        </p:nvPicPr>
        <p:blipFill>
          <a:blip r:embed="rId3"/>
          <a:stretch>
            <a:fillRect/>
          </a:stretch>
        </p:blipFill>
        <p:spPr>
          <a:xfrm>
            <a:off x="3543693" y="1545996"/>
            <a:ext cx="4675695" cy="4675695"/>
          </a:xfrm>
          <a:prstGeom prst="rect">
            <a:avLst/>
          </a:prstGeom>
        </p:spPr>
      </p:pic>
      <p:sp>
        <p:nvSpPr>
          <p:cNvPr id="4" name="TextBox 3">
            <a:extLst>
              <a:ext uri="{FF2B5EF4-FFF2-40B4-BE49-F238E27FC236}">
                <a16:creationId xmlns:a16="http://schemas.microsoft.com/office/drawing/2014/main" id="{0BD6B77B-26A6-422F-9453-103FC039E80E}"/>
              </a:ext>
            </a:extLst>
          </p:cNvPr>
          <p:cNvSpPr txBox="1"/>
          <p:nvPr/>
        </p:nvSpPr>
        <p:spPr>
          <a:xfrm>
            <a:off x="2262434" y="636309"/>
            <a:ext cx="10388338" cy="584775"/>
          </a:xfrm>
          <a:prstGeom prst="rect">
            <a:avLst/>
          </a:prstGeom>
          <a:noFill/>
        </p:spPr>
        <p:txBody>
          <a:bodyPr wrap="square" rtlCol="0">
            <a:spAutoFit/>
          </a:bodyPr>
          <a:lstStyle/>
          <a:p>
            <a:r>
              <a:rPr lang="az-Latn-AZ" sz="3200" b="1" dirty="0">
                <a:solidFill>
                  <a:schemeClr val="accent1">
                    <a:lumMod val="50000"/>
                  </a:schemeClr>
                </a:solidFill>
                <a:effectLst>
                  <a:outerShdw blurRad="38100" dist="38100" dir="2700000" algn="tl">
                    <a:srgbClr val="000000">
                      <a:alpha val="43137"/>
                    </a:srgbClr>
                  </a:outerShdw>
                </a:effectLst>
              </a:rPr>
              <a:t>Məqaləni yükləmək üçün QR kodu skan edin</a:t>
            </a:r>
          </a:p>
        </p:txBody>
      </p:sp>
    </p:spTree>
    <p:extLst>
      <p:ext uri="{BB962C8B-B14F-4D97-AF65-F5344CB8AC3E}">
        <p14:creationId xmlns:p14="http://schemas.microsoft.com/office/powerpoint/2010/main" val="1720144410"/>
      </p:ext>
    </p:extLst>
  </p:cSld>
  <p:clrMapOvr>
    <a:masterClrMapping/>
  </p:clrMapOvr>
  <p:transition spd="slow">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8EACB-B43D-460E-A49B-0E08887C7A4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1FBE669-3B4E-4D8E-8248-ED5F959EA6C5}"/>
              </a:ext>
            </a:extLst>
          </p:cNvPr>
          <p:cNvSpPr txBox="1"/>
          <p:nvPr/>
        </p:nvSpPr>
        <p:spPr>
          <a:xfrm>
            <a:off x="3487916" y="2196446"/>
            <a:ext cx="5637229" cy="1754326"/>
          </a:xfrm>
          <a:prstGeom prst="rect">
            <a:avLst/>
          </a:prstGeom>
          <a:noFill/>
        </p:spPr>
        <p:txBody>
          <a:bodyPr wrap="square" rtlCol="0">
            <a:spAutoFit/>
          </a:bodyPr>
          <a:lstStyle/>
          <a:p>
            <a:r>
              <a:rPr lang="az-Latn-AZ" sz="5400" b="1" i="1" dirty="0">
                <a:solidFill>
                  <a:schemeClr val="accent1">
                    <a:lumMod val="50000"/>
                  </a:schemeClr>
                </a:solidFill>
                <a:effectLst>
                  <a:outerShdw blurRad="38100" dist="38100" dir="2700000" algn="tl">
                    <a:srgbClr val="000000">
                      <a:alpha val="43137"/>
                    </a:srgbClr>
                  </a:outerShdw>
                </a:effectLst>
              </a:rPr>
              <a:t>Diqqətinizə Görə Təşəkkürlər!!!</a:t>
            </a:r>
          </a:p>
        </p:txBody>
      </p:sp>
    </p:spTree>
    <p:extLst>
      <p:ext uri="{BB962C8B-B14F-4D97-AF65-F5344CB8AC3E}">
        <p14:creationId xmlns:p14="http://schemas.microsoft.com/office/powerpoint/2010/main" val="19166979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32F73D-7A09-4698-A92C-A382FA6CF02F}"/>
              </a:ext>
            </a:extLst>
          </p:cNvPr>
          <p:cNvPicPr>
            <a:picLocks noChangeAspect="1"/>
          </p:cNvPicPr>
          <p:nvPr/>
        </p:nvPicPr>
        <p:blipFill>
          <a:blip r:embed="rId2"/>
          <a:stretch>
            <a:fillRect/>
          </a:stretch>
        </p:blipFill>
        <p:spPr>
          <a:xfrm>
            <a:off x="-1" y="0"/>
            <a:ext cx="12192001" cy="6858000"/>
          </a:xfrm>
          <a:prstGeom prst="rect">
            <a:avLst/>
          </a:prstGeom>
        </p:spPr>
      </p:pic>
      <p:sp>
        <p:nvSpPr>
          <p:cNvPr id="8" name="TextBox 7">
            <a:extLst>
              <a:ext uri="{FF2B5EF4-FFF2-40B4-BE49-F238E27FC236}">
                <a16:creationId xmlns:a16="http://schemas.microsoft.com/office/drawing/2014/main" id="{40D1E46A-F6C1-4864-BB25-263FDDE6174B}"/>
              </a:ext>
            </a:extLst>
          </p:cNvPr>
          <p:cNvSpPr txBox="1"/>
          <p:nvPr/>
        </p:nvSpPr>
        <p:spPr>
          <a:xfrm>
            <a:off x="2092751" y="311084"/>
            <a:ext cx="7343480"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Bank Saytlarının Müxtəlif İstifadəçi Qrupları Üçün Əhəmiyyəti</a:t>
            </a:r>
          </a:p>
        </p:txBody>
      </p:sp>
      <p:sp>
        <p:nvSpPr>
          <p:cNvPr id="9" name="TextBox 8">
            <a:extLst>
              <a:ext uri="{FF2B5EF4-FFF2-40B4-BE49-F238E27FC236}">
                <a16:creationId xmlns:a16="http://schemas.microsoft.com/office/drawing/2014/main" id="{BAB94168-59BB-40E7-AA56-50BDB4B0B1B7}"/>
              </a:ext>
            </a:extLst>
          </p:cNvPr>
          <p:cNvSpPr txBox="1"/>
          <p:nvPr/>
        </p:nvSpPr>
        <p:spPr>
          <a:xfrm>
            <a:off x="490194" y="1696825"/>
            <a:ext cx="8380429" cy="1200329"/>
          </a:xfrm>
          <a:prstGeom prst="rect">
            <a:avLst/>
          </a:prstGeom>
          <a:noFill/>
        </p:spPr>
        <p:txBody>
          <a:bodyPr wrap="square" rtlCol="0">
            <a:spAutoFit/>
          </a:bodyPr>
          <a:lstStyle/>
          <a:p>
            <a:r>
              <a:rPr lang="az-Latn-AZ" sz="2400" dirty="0">
                <a:solidFill>
                  <a:schemeClr val="accent1">
                    <a:lumMod val="50000"/>
                  </a:schemeClr>
                </a:solidFill>
                <a:effectLst/>
                <a:ea typeface="Times New Roman" panose="02020603050405020304" pitchFamily="18" charset="0"/>
              </a:rPr>
              <a:t>Rəqəmsal maliyyə xidmətləri geniş istifadəçi qruplarını əhatə edir. Hər bir istifadəçi qrupu üçün bank saytlarının funksional, əlçatan və istifadəyə yararlı olması vacibdir:</a:t>
            </a:r>
          </a:p>
        </p:txBody>
      </p:sp>
      <p:sp>
        <p:nvSpPr>
          <p:cNvPr id="10" name="TextBox 9">
            <a:extLst>
              <a:ext uri="{FF2B5EF4-FFF2-40B4-BE49-F238E27FC236}">
                <a16:creationId xmlns:a16="http://schemas.microsoft.com/office/drawing/2014/main" id="{A8EAE8F5-7D57-4393-A8BC-E309F3D56C1D}"/>
              </a:ext>
            </a:extLst>
          </p:cNvPr>
          <p:cNvSpPr txBox="1"/>
          <p:nvPr/>
        </p:nvSpPr>
        <p:spPr>
          <a:xfrm>
            <a:off x="490194" y="3082566"/>
            <a:ext cx="6721312" cy="1963294"/>
          </a:xfrm>
          <a:prstGeom prst="rect">
            <a:avLst/>
          </a:prstGeom>
          <a:noFill/>
        </p:spPr>
        <p:txBody>
          <a:bodyPr wrap="square" rtlCol="0">
            <a:spAutoFit/>
          </a:bodyPr>
          <a:lstStyle/>
          <a:p>
            <a:pPr marL="342900" marR="0" lvl="0" indent="-342900">
              <a:lnSpc>
                <a:spcPct val="107000"/>
              </a:lnSpc>
              <a:spcBef>
                <a:spcPts val="0"/>
              </a:spcBef>
              <a:spcAft>
                <a:spcPts val="800"/>
              </a:spcAft>
              <a:buSzPts val="1000"/>
              <a:buFont typeface="Wingdings" panose="05000000000000000000" pitchFamily="2" charset="2"/>
              <a:buChar char="ü"/>
              <a:tabLst>
                <a:tab pos="457200" algn="l"/>
              </a:tabLst>
            </a:pPr>
            <a:r>
              <a:rPr lang="az-Latn-AZ"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Əlilliyi olan şəxslər</a:t>
            </a:r>
            <a:endParaRPr lang="az-Latn-AZ"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ü"/>
              <a:tabLst>
                <a:tab pos="457200" algn="l"/>
              </a:tabLst>
            </a:pPr>
            <a:r>
              <a:rPr lang="az-Latn-AZ"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Yaşlı insanlar</a:t>
            </a:r>
            <a:endParaRPr lang="az-Latn-AZ"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ü"/>
              <a:tabLst>
                <a:tab pos="457200" algn="l"/>
              </a:tabLst>
            </a:pPr>
            <a:r>
              <a:rPr lang="az-Latn-AZ"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Texnoloji bilik səviyyəsi aşağı olan istifadəçilər</a:t>
            </a:r>
            <a:r>
              <a:rPr lang="az-Latn-AZ"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SzPts val="1000"/>
              <a:buFont typeface="Wingdings" panose="05000000000000000000" pitchFamily="2" charset="2"/>
              <a:buChar char="ü"/>
              <a:tabLst>
                <a:tab pos="457200" algn="l"/>
              </a:tabLst>
            </a:pPr>
            <a:r>
              <a:rPr lang="az-Latn-AZ"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Gənclər və rəqəmsal nəsil</a:t>
            </a:r>
            <a:endParaRPr lang="az-Latn-AZ" sz="2400" dirty="0">
              <a:solidFill>
                <a:schemeClr val="accent1">
                  <a:lumMod val="50000"/>
                </a:schemeClr>
              </a:solidFill>
            </a:endParaRPr>
          </a:p>
        </p:txBody>
      </p:sp>
      <p:pic>
        <p:nvPicPr>
          <p:cNvPr id="12" name="Picture 11">
            <a:extLst>
              <a:ext uri="{FF2B5EF4-FFF2-40B4-BE49-F238E27FC236}">
                <a16:creationId xmlns:a16="http://schemas.microsoft.com/office/drawing/2014/main" id="{94E8CF4D-DE22-415A-8DB7-C3E4AC4C4DBC}"/>
              </a:ext>
            </a:extLst>
          </p:cNvPr>
          <p:cNvPicPr>
            <a:picLocks noChangeAspect="1"/>
          </p:cNvPicPr>
          <p:nvPr/>
        </p:nvPicPr>
        <p:blipFill>
          <a:blip r:embed="rId3"/>
          <a:stretch>
            <a:fillRect/>
          </a:stretch>
        </p:blipFill>
        <p:spPr>
          <a:xfrm>
            <a:off x="9360818" y="1154917"/>
            <a:ext cx="2424922" cy="1616220"/>
          </a:xfrm>
          <a:prstGeom prst="rect">
            <a:avLst/>
          </a:prstGeom>
        </p:spPr>
      </p:pic>
      <p:pic>
        <p:nvPicPr>
          <p:cNvPr id="13" name="Picture 12">
            <a:extLst>
              <a:ext uri="{FF2B5EF4-FFF2-40B4-BE49-F238E27FC236}">
                <a16:creationId xmlns:a16="http://schemas.microsoft.com/office/drawing/2014/main" id="{14CE3071-9601-461B-98C4-C5C0BF6CC0DA}"/>
              </a:ext>
            </a:extLst>
          </p:cNvPr>
          <p:cNvPicPr>
            <a:picLocks noChangeAspect="1"/>
          </p:cNvPicPr>
          <p:nvPr/>
        </p:nvPicPr>
        <p:blipFill>
          <a:blip r:embed="rId4"/>
          <a:stretch>
            <a:fillRect/>
          </a:stretch>
        </p:blipFill>
        <p:spPr>
          <a:xfrm>
            <a:off x="7485520" y="2580587"/>
            <a:ext cx="2545859" cy="1696825"/>
          </a:xfrm>
          <a:prstGeom prst="rect">
            <a:avLst/>
          </a:prstGeom>
        </p:spPr>
      </p:pic>
      <p:pic>
        <p:nvPicPr>
          <p:cNvPr id="15" name="Picture 14">
            <a:extLst>
              <a:ext uri="{FF2B5EF4-FFF2-40B4-BE49-F238E27FC236}">
                <a16:creationId xmlns:a16="http://schemas.microsoft.com/office/drawing/2014/main" id="{85955958-21C2-4526-A867-17C4116972BF}"/>
              </a:ext>
            </a:extLst>
          </p:cNvPr>
          <p:cNvPicPr>
            <a:picLocks noChangeAspect="1"/>
          </p:cNvPicPr>
          <p:nvPr/>
        </p:nvPicPr>
        <p:blipFill>
          <a:blip r:embed="rId5"/>
          <a:stretch>
            <a:fillRect/>
          </a:stretch>
        </p:blipFill>
        <p:spPr>
          <a:xfrm>
            <a:off x="6814959" y="4931655"/>
            <a:ext cx="2545859" cy="1696825"/>
          </a:xfrm>
          <a:prstGeom prst="rect">
            <a:avLst/>
          </a:prstGeom>
        </p:spPr>
      </p:pic>
      <p:pic>
        <p:nvPicPr>
          <p:cNvPr id="14" name="Picture 13">
            <a:extLst>
              <a:ext uri="{FF2B5EF4-FFF2-40B4-BE49-F238E27FC236}">
                <a16:creationId xmlns:a16="http://schemas.microsoft.com/office/drawing/2014/main" id="{EF1CD1B8-B739-46B5-BFDF-DC4C1F910A28}"/>
              </a:ext>
            </a:extLst>
          </p:cNvPr>
          <p:cNvPicPr>
            <a:picLocks noChangeAspect="1"/>
          </p:cNvPicPr>
          <p:nvPr/>
        </p:nvPicPr>
        <p:blipFill>
          <a:blip r:embed="rId6"/>
          <a:stretch>
            <a:fillRect/>
          </a:stretch>
        </p:blipFill>
        <p:spPr>
          <a:xfrm>
            <a:off x="9239216" y="4008922"/>
            <a:ext cx="2545859" cy="1695582"/>
          </a:xfrm>
          <a:prstGeom prst="rect">
            <a:avLst/>
          </a:prstGeom>
        </p:spPr>
      </p:pic>
    </p:spTree>
    <p:extLst>
      <p:ext uri="{BB962C8B-B14F-4D97-AF65-F5344CB8AC3E}">
        <p14:creationId xmlns:p14="http://schemas.microsoft.com/office/powerpoint/2010/main" val="42368311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E432A4-EC27-42E8-981B-2CB9304596BC}"/>
              </a:ext>
            </a:extLst>
          </p:cNvPr>
          <p:cNvPicPr>
            <a:picLocks noChangeAspect="1"/>
          </p:cNvPicPr>
          <p:nvPr/>
        </p:nvPicPr>
        <p:blipFill>
          <a:blip r:embed="rId2"/>
          <a:stretch>
            <a:fillRect/>
          </a:stretch>
        </p:blipFill>
        <p:spPr>
          <a:xfrm>
            <a:off x="0" y="0"/>
            <a:ext cx="12192000" cy="6858633"/>
          </a:xfrm>
          <a:prstGeom prst="rect">
            <a:avLst/>
          </a:prstGeom>
        </p:spPr>
      </p:pic>
      <p:sp>
        <p:nvSpPr>
          <p:cNvPr id="4" name="TextBox 3">
            <a:extLst>
              <a:ext uri="{FF2B5EF4-FFF2-40B4-BE49-F238E27FC236}">
                <a16:creationId xmlns:a16="http://schemas.microsoft.com/office/drawing/2014/main" id="{CEA92F1C-D9A9-4335-A396-64CD20955CA0}"/>
              </a:ext>
            </a:extLst>
          </p:cNvPr>
          <p:cNvSpPr txBox="1"/>
          <p:nvPr/>
        </p:nvSpPr>
        <p:spPr>
          <a:xfrm>
            <a:off x="716437" y="339364"/>
            <a:ext cx="9285401"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Mövzunun Aktuallığı: Əlçatanlığın Təmin Edilməməsinin Nəticələri</a:t>
            </a:r>
          </a:p>
        </p:txBody>
      </p:sp>
      <p:sp>
        <p:nvSpPr>
          <p:cNvPr id="6" name="Rectangle: Rounded Corners 5">
            <a:extLst>
              <a:ext uri="{FF2B5EF4-FFF2-40B4-BE49-F238E27FC236}">
                <a16:creationId xmlns:a16="http://schemas.microsoft.com/office/drawing/2014/main" id="{A12ABCA4-2ED9-4A42-8401-0715FC634093}"/>
              </a:ext>
            </a:extLst>
          </p:cNvPr>
          <p:cNvSpPr/>
          <p:nvPr/>
        </p:nvSpPr>
        <p:spPr>
          <a:xfrm>
            <a:off x="791851" y="1772240"/>
            <a:ext cx="9134572" cy="838985"/>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b="1" dirty="0">
                <a:solidFill>
                  <a:schemeClr val="accent1">
                    <a:lumMod val="50000"/>
                  </a:schemeClr>
                </a:solidFill>
              </a:rPr>
              <a:t>Sosial bərabərsizlik: </a:t>
            </a:r>
            <a:r>
              <a:rPr lang="az-Latn-AZ" sz="2400" dirty="0">
                <a:solidFill>
                  <a:schemeClr val="accent1">
                    <a:lumMod val="50000"/>
                  </a:schemeClr>
                </a:solidFill>
              </a:rPr>
              <a:t>Əlilliyi olan və ya yaşlı insanlar xidmətlərdən istifadə edə bilmədikdə, rəqəmsal uçurum daha da dərinləşir.</a:t>
            </a:r>
          </a:p>
        </p:txBody>
      </p:sp>
      <p:sp>
        <p:nvSpPr>
          <p:cNvPr id="7" name="Rectangle: Rounded Corners 6">
            <a:extLst>
              <a:ext uri="{FF2B5EF4-FFF2-40B4-BE49-F238E27FC236}">
                <a16:creationId xmlns:a16="http://schemas.microsoft.com/office/drawing/2014/main" id="{DE76636D-71FA-41B7-8D4F-E3838D277059}"/>
              </a:ext>
            </a:extLst>
          </p:cNvPr>
          <p:cNvSpPr/>
          <p:nvPr/>
        </p:nvSpPr>
        <p:spPr>
          <a:xfrm>
            <a:off x="1217629" y="2807148"/>
            <a:ext cx="9134572" cy="1194531"/>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b="1" dirty="0">
                <a:solidFill>
                  <a:schemeClr val="accent1">
                    <a:lumMod val="50000"/>
                  </a:schemeClr>
                </a:solidFill>
              </a:rPr>
              <a:t>Bank xidmətlərindən istifadənin azalması: </a:t>
            </a:r>
            <a:r>
              <a:rPr lang="az-Latn-AZ" sz="2400" dirty="0">
                <a:solidFill>
                  <a:schemeClr val="accent1">
                    <a:lumMod val="50000"/>
                  </a:schemeClr>
                </a:solidFill>
              </a:rPr>
              <a:t>İnklüzivlik təmin olunmadıqda, banklar potensial müştərilərini itirir və brend dəyərləri zədələnir.</a:t>
            </a:r>
          </a:p>
        </p:txBody>
      </p:sp>
      <p:sp>
        <p:nvSpPr>
          <p:cNvPr id="8" name="Rectangle: Rounded Corners 7">
            <a:extLst>
              <a:ext uri="{FF2B5EF4-FFF2-40B4-BE49-F238E27FC236}">
                <a16:creationId xmlns:a16="http://schemas.microsoft.com/office/drawing/2014/main" id="{A3B5219D-BEFF-4A46-8071-FA196681019A}"/>
              </a:ext>
            </a:extLst>
          </p:cNvPr>
          <p:cNvSpPr/>
          <p:nvPr/>
        </p:nvSpPr>
        <p:spPr>
          <a:xfrm>
            <a:off x="1784808" y="4197602"/>
            <a:ext cx="9134572" cy="1194531"/>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b="1" dirty="0">
                <a:solidFill>
                  <a:schemeClr val="accent1">
                    <a:lumMod val="50000"/>
                  </a:schemeClr>
                </a:solidFill>
              </a:rPr>
              <a:t>Hüquqi problemlər: </a:t>
            </a:r>
            <a:r>
              <a:rPr lang="az-Latn-AZ" sz="2400" dirty="0">
                <a:solidFill>
                  <a:schemeClr val="accent1">
                    <a:lumMod val="50000"/>
                  </a:schemeClr>
                </a:solidFill>
              </a:rPr>
              <a:t>Bir çox ölkələrdə WCAG (Web Content Accessibility Guidelines) standartlarına riayət etməyən şirkətlər hüquqi məsuliyyətlə üzləşə bilər.</a:t>
            </a:r>
          </a:p>
        </p:txBody>
      </p:sp>
      <p:sp>
        <p:nvSpPr>
          <p:cNvPr id="9" name="Rectangle: Rounded Corners 8">
            <a:extLst>
              <a:ext uri="{FF2B5EF4-FFF2-40B4-BE49-F238E27FC236}">
                <a16:creationId xmlns:a16="http://schemas.microsoft.com/office/drawing/2014/main" id="{2398C62F-C18E-44F4-AE06-7D7B2FE0DBD9}"/>
              </a:ext>
            </a:extLst>
          </p:cNvPr>
          <p:cNvSpPr/>
          <p:nvPr/>
        </p:nvSpPr>
        <p:spPr>
          <a:xfrm>
            <a:off x="2461966" y="5542961"/>
            <a:ext cx="9134572" cy="838985"/>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z-Latn-AZ" sz="2400" b="1" dirty="0">
                <a:solidFill>
                  <a:schemeClr val="accent1">
                    <a:lumMod val="50000"/>
                  </a:schemeClr>
                </a:solidFill>
              </a:rPr>
              <a:t>Etibarın azalması: </a:t>
            </a:r>
            <a:r>
              <a:rPr lang="az-Latn-AZ" sz="2400" dirty="0">
                <a:solidFill>
                  <a:schemeClr val="accent1">
                    <a:lumMod val="50000"/>
                  </a:schemeClr>
                </a:solidFill>
              </a:rPr>
              <a:t>İstifadəçilər xidmətlərdə çətinliklərlə üzləşdikdə, bankın müştəri məmnuniyyəti səviyyəsi düşür.</a:t>
            </a:r>
          </a:p>
        </p:txBody>
      </p:sp>
    </p:spTree>
    <p:extLst>
      <p:ext uri="{BB962C8B-B14F-4D97-AF65-F5344CB8AC3E}">
        <p14:creationId xmlns:p14="http://schemas.microsoft.com/office/powerpoint/2010/main" val="390547002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211-0F78-4E3C-9B8E-674008E6AE0E}"/>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C65504E-5033-44B3-8821-EBAD8A0D4C34}"/>
              </a:ext>
            </a:extLst>
          </p:cNvPr>
          <p:cNvSpPr txBox="1"/>
          <p:nvPr/>
        </p:nvSpPr>
        <p:spPr>
          <a:xfrm>
            <a:off x="838986" y="405352"/>
            <a:ext cx="7343480" cy="646331"/>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Qlobal və Yerli Perspektivlər</a:t>
            </a:r>
          </a:p>
        </p:txBody>
      </p:sp>
      <p:sp>
        <p:nvSpPr>
          <p:cNvPr id="4" name="TextBox 3">
            <a:extLst>
              <a:ext uri="{FF2B5EF4-FFF2-40B4-BE49-F238E27FC236}">
                <a16:creationId xmlns:a16="http://schemas.microsoft.com/office/drawing/2014/main" id="{EC107666-7441-4D2E-BF51-B65E0B0124AA}"/>
              </a:ext>
            </a:extLst>
          </p:cNvPr>
          <p:cNvSpPr txBox="1"/>
          <p:nvPr/>
        </p:nvSpPr>
        <p:spPr>
          <a:xfrm>
            <a:off x="838986" y="1131216"/>
            <a:ext cx="10652288" cy="553998"/>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Beynəlxalq Standartlara Uyğun Nümunələr: Bank of America, HSBC</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5C62F9-5B56-4E48-B6A7-521A60542A4A}"/>
              </a:ext>
            </a:extLst>
          </p:cNvPr>
          <p:cNvSpPr txBox="1"/>
          <p:nvPr/>
        </p:nvSpPr>
        <p:spPr>
          <a:xfrm>
            <a:off x="838986" y="1685214"/>
            <a:ext cx="6919274" cy="1785104"/>
          </a:xfrm>
          <a:prstGeom prst="rect">
            <a:avLst/>
          </a:prstGeom>
          <a:noFill/>
        </p:spPr>
        <p:txBody>
          <a:bodyPr wrap="square" rtlCol="0">
            <a:spAutoFit/>
          </a:bodyPr>
          <a:lstStyle/>
          <a:p>
            <a:r>
              <a:rPr lang="az-Latn-AZ" sz="2200" dirty="0">
                <a:solidFill>
                  <a:schemeClr val="accent1">
                    <a:lumMod val="50000"/>
                  </a:schemeClr>
                </a:solidFill>
                <a:effectLst/>
                <a:ea typeface="Times New Roman" panose="02020603050405020304" pitchFamily="18" charset="0"/>
              </a:rPr>
              <a:t>Qlobal miqyasda fəaliyyət göstərən maliyyə qurumları, xüsusilə Bank of America və HSBC, rəqəmsal əlçatanlıq sahəsində nümunəvi təcrübələrə malikdir. Onlar beynəlxalq standartlara uyğun olaraq inklüziv dizayn və xidmətlər təklif edir.</a:t>
            </a:r>
          </a:p>
        </p:txBody>
      </p:sp>
      <p:sp>
        <p:nvSpPr>
          <p:cNvPr id="6" name="Rectangle: Rounded Corners 5">
            <a:extLst>
              <a:ext uri="{FF2B5EF4-FFF2-40B4-BE49-F238E27FC236}">
                <a16:creationId xmlns:a16="http://schemas.microsoft.com/office/drawing/2014/main" id="{3C9F771D-BED0-4356-8756-DC2B6CAE1513}"/>
              </a:ext>
            </a:extLst>
          </p:cNvPr>
          <p:cNvSpPr/>
          <p:nvPr/>
        </p:nvSpPr>
        <p:spPr>
          <a:xfrm>
            <a:off x="505128" y="3539765"/>
            <a:ext cx="5467548" cy="3167406"/>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Bank of America:</a:t>
            </a:r>
          </a:p>
          <a:p>
            <a:r>
              <a:rPr lang="az-Latn-AZ" dirty="0">
                <a:solidFill>
                  <a:schemeClr val="accent1">
                    <a:lumMod val="50000"/>
                  </a:schemeClr>
                </a:solidFill>
              </a:rPr>
              <a:t>Bank of America WCAG 2.1 (Web Content Accessibility Guidelines) standartlarına uyğunlaşaraq görmə məhdudiyyəti olan istifadəçilər üçün ekran oxuyucuları ilə işləyən interfeys və yüksək kontrast rejimi təmin edir.</a:t>
            </a:r>
          </a:p>
          <a:p>
            <a:pPr marL="285750" indent="-285750">
              <a:buFont typeface="Arial" panose="020B0604020202020204" pitchFamily="34" charset="0"/>
              <a:buChar char="•"/>
            </a:pPr>
            <a:r>
              <a:rPr lang="az-Latn-AZ" u="sng" dirty="0">
                <a:solidFill>
                  <a:schemeClr val="accent1">
                    <a:lumMod val="50000"/>
                  </a:schemeClr>
                </a:solidFill>
              </a:rPr>
              <a:t>Xüsusi alətlər:</a:t>
            </a:r>
            <a:r>
              <a:rPr lang="az-Latn-AZ" dirty="0">
                <a:solidFill>
                  <a:schemeClr val="accent1">
                    <a:lumMod val="50000"/>
                  </a:schemeClr>
                </a:solidFill>
              </a:rPr>
              <a:t> Ekran oxuyucularla tam inteqrasiya və səsli axtarış funksiyaları.</a:t>
            </a:r>
          </a:p>
          <a:p>
            <a:pPr marL="285750" indent="-285750">
              <a:buFont typeface="Arial" panose="020B0604020202020204" pitchFamily="34" charset="0"/>
              <a:buChar char="•"/>
            </a:pPr>
            <a:r>
              <a:rPr lang="az-Latn-AZ" u="sng" dirty="0">
                <a:solidFill>
                  <a:schemeClr val="accent1">
                    <a:lumMod val="50000"/>
                  </a:schemeClr>
                </a:solidFill>
              </a:rPr>
              <a:t>Əlçatanlıq Mərkəzi:</a:t>
            </a:r>
            <a:r>
              <a:rPr lang="az-Latn-AZ" dirty="0">
                <a:solidFill>
                  <a:schemeClr val="accent1">
                    <a:lumMod val="50000"/>
                  </a:schemeClr>
                </a:solidFill>
              </a:rPr>
              <a:t> Bank müştərilərinə rəqəmsal xidmətlərdə yaranan çətinlikləri həll etmək üçün xüsusi dəstək komandası təqdim edir.</a:t>
            </a:r>
          </a:p>
        </p:txBody>
      </p:sp>
      <p:sp>
        <p:nvSpPr>
          <p:cNvPr id="7" name="Rectangle: Rounded Corners 6">
            <a:extLst>
              <a:ext uri="{FF2B5EF4-FFF2-40B4-BE49-F238E27FC236}">
                <a16:creationId xmlns:a16="http://schemas.microsoft.com/office/drawing/2014/main" id="{8F3DAA15-167B-4D8B-8C9C-E7BB781FB8CC}"/>
              </a:ext>
            </a:extLst>
          </p:cNvPr>
          <p:cNvSpPr/>
          <p:nvPr/>
        </p:nvSpPr>
        <p:spPr>
          <a:xfrm>
            <a:off x="6219326" y="3539765"/>
            <a:ext cx="5467548" cy="3167406"/>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HSBC:</a:t>
            </a:r>
          </a:p>
          <a:p>
            <a:r>
              <a:rPr lang="az-Latn-AZ" dirty="0">
                <a:solidFill>
                  <a:schemeClr val="accent1">
                    <a:lumMod val="50000"/>
                  </a:schemeClr>
                </a:solidFill>
              </a:rPr>
              <a:t>HSBC müasir dizayn və əlçatanlıq sahəsində qabaqcıl yanaşmalar tətbiq edir. Bankın internet bankçılıq xidməti bir neçə dildə əlçatan olmaqla yanaşı, fərqli istifadəçi qruplarının ehtiyaclarına uyğunlaşır.</a:t>
            </a:r>
          </a:p>
          <a:p>
            <a:pPr marL="285750" indent="-285750">
              <a:buFont typeface="Arial" panose="020B0604020202020204" pitchFamily="34" charset="0"/>
              <a:buChar char="•"/>
            </a:pPr>
            <a:r>
              <a:rPr lang="az-Latn-AZ" u="sng" dirty="0">
                <a:solidFill>
                  <a:schemeClr val="accent1">
                    <a:lumMod val="50000"/>
                  </a:schemeClr>
                </a:solidFill>
              </a:rPr>
              <a:t>Səsli naviqasiya və oxumaq asanlığı</a:t>
            </a:r>
            <a:r>
              <a:rPr lang="az-Latn-AZ" dirty="0">
                <a:solidFill>
                  <a:schemeClr val="accent1">
                    <a:lumMod val="50000"/>
                  </a:schemeClr>
                </a:solidFill>
              </a:rPr>
              <a:t>: Görmə məhdudiyyəti olan istifadəçilər üçün sadələşdirilmiş məzmun təqdim edilir.</a:t>
            </a:r>
          </a:p>
          <a:p>
            <a:pPr marL="285750" indent="-285750">
              <a:buFont typeface="Arial" panose="020B0604020202020204" pitchFamily="34" charset="0"/>
              <a:buChar char="•"/>
            </a:pPr>
            <a:r>
              <a:rPr lang="az-Latn-AZ" u="sng" dirty="0">
                <a:solidFill>
                  <a:schemeClr val="accent1">
                    <a:lumMod val="50000"/>
                  </a:schemeClr>
                </a:solidFill>
              </a:rPr>
              <a:t>Mobil tətbiq əlçatanlığı</a:t>
            </a:r>
            <a:r>
              <a:rPr lang="az-Latn-AZ" dirty="0">
                <a:solidFill>
                  <a:schemeClr val="accent1">
                    <a:lumMod val="50000"/>
                  </a:schemeClr>
                </a:solidFill>
              </a:rPr>
              <a:t>: Həm iOS, həm də Android platformalarında yüksək səviyyədə əlçatan mobil tətbiqlər mövcuddur.</a:t>
            </a:r>
          </a:p>
        </p:txBody>
      </p:sp>
      <p:pic>
        <p:nvPicPr>
          <p:cNvPr id="8" name="Picture 7">
            <a:extLst>
              <a:ext uri="{FF2B5EF4-FFF2-40B4-BE49-F238E27FC236}">
                <a16:creationId xmlns:a16="http://schemas.microsoft.com/office/drawing/2014/main" id="{5F02A7A8-86D8-4AAD-8085-74AA87100716}"/>
              </a:ext>
            </a:extLst>
          </p:cNvPr>
          <p:cNvPicPr>
            <a:picLocks noChangeAspect="1"/>
          </p:cNvPicPr>
          <p:nvPr/>
        </p:nvPicPr>
        <p:blipFill>
          <a:blip r:embed="rId3"/>
          <a:stretch>
            <a:fillRect/>
          </a:stretch>
        </p:blipFill>
        <p:spPr>
          <a:xfrm>
            <a:off x="7758260" y="1701882"/>
            <a:ext cx="2032550" cy="1411493"/>
          </a:xfrm>
          <a:prstGeom prst="rect">
            <a:avLst/>
          </a:prstGeom>
        </p:spPr>
      </p:pic>
      <p:pic>
        <p:nvPicPr>
          <p:cNvPr id="9" name="Picture 8">
            <a:extLst>
              <a:ext uri="{FF2B5EF4-FFF2-40B4-BE49-F238E27FC236}">
                <a16:creationId xmlns:a16="http://schemas.microsoft.com/office/drawing/2014/main" id="{E78E1A7E-DF52-437E-BF56-CF51CC447672}"/>
              </a:ext>
            </a:extLst>
          </p:cNvPr>
          <p:cNvPicPr>
            <a:picLocks noChangeAspect="1"/>
          </p:cNvPicPr>
          <p:nvPr/>
        </p:nvPicPr>
        <p:blipFill rotWithShape="1">
          <a:blip r:embed="rId4"/>
          <a:srcRect l="21754" r="10649" b="25925"/>
          <a:stretch/>
        </p:blipFill>
        <p:spPr>
          <a:xfrm>
            <a:off x="9975130" y="1688942"/>
            <a:ext cx="1949777" cy="1424433"/>
          </a:xfrm>
          <a:prstGeom prst="rect">
            <a:avLst/>
          </a:prstGeom>
        </p:spPr>
      </p:pic>
    </p:spTree>
    <p:extLst>
      <p:ext uri="{BB962C8B-B14F-4D97-AF65-F5344CB8AC3E}">
        <p14:creationId xmlns:p14="http://schemas.microsoft.com/office/powerpoint/2010/main" val="249878672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1C42A-9AD1-43D2-9C90-2C150517BF4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3000937-93EB-498A-A0E0-A9A0DB36FF3E}"/>
              </a:ext>
            </a:extLst>
          </p:cNvPr>
          <p:cNvSpPr txBox="1"/>
          <p:nvPr/>
        </p:nvSpPr>
        <p:spPr>
          <a:xfrm>
            <a:off x="348792" y="377071"/>
            <a:ext cx="11353014" cy="1015663"/>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Azərbaycanın Bank Sektorunda Rəqəmsal Transformasiya və Əlçatanlıq: ABB Bank, Kapital Bank</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FEDD7-CE74-4DB1-A8F7-1015ADB9ABAE}"/>
              </a:ext>
            </a:extLst>
          </p:cNvPr>
          <p:cNvPicPr>
            <a:picLocks noChangeAspect="1"/>
          </p:cNvPicPr>
          <p:nvPr/>
        </p:nvPicPr>
        <p:blipFill>
          <a:blip r:embed="rId3"/>
          <a:stretch>
            <a:fillRect/>
          </a:stretch>
        </p:blipFill>
        <p:spPr>
          <a:xfrm>
            <a:off x="7117302" y="1031951"/>
            <a:ext cx="2428464" cy="1098638"/>
          </a:xfrm>
          <a:prstGeom prst="rect">
            <a:avLst/>
          </a:prstGeom>
        </p:spPr>
      </p:pic>
      <p:pic>
        <p:nvPicPr>
          <p:cNvPr id="5" name="Picture 4">
            <a:extLst>
              <a:ext uri="{FF2B5EF4-FFF2-40B4-BE49-F238E27FC236}">
                <a16:creationId xmlns:a16="http://schemas.microsoft.com/office/drawing/2014/main" id="{C01E0C55-6644-41FF-ABB3-D781692313C1}"/>
              </a:ext>
            </a:extLst>
          </p:cNvPr>
          <p:cNvPicPr>
            <a:picLocks noChangeAspect="1"/>
          </p:cNvPicPr>
          <p:nvPr/>
        </p:nvPicPr>
        <p:blipFill>
          <a:blip r:embed="rId4"/>
          <a:stretch>
            <a:fillRect/>
          </a:stretch>
        </p:blipFill>
        <p:spPr>
          <a:xfrm>
            <a:off x="8263721" y="2216262"/>
            <a:ext cx="3617128" cy="642888"/>
          </a:xfrm>
          <a:prstGeom prst="rect">
            <a:avLst/>
          </a:prstGeom>
        </p:spPr>
      </p:pic>
      <p:sp>
        <p:nvSpPr>
          <p:cNvPr id="6" name="Rectangle: Rounded Corners 5">
            <a:extLst>
              <a:ext uri="{FF2B5EF4-FFF2-40B4-BE49-F238E27FC236}">
                <a16:creationId xmlns:a16="http://schemas.microsoft.com/office/drawing/2014/main" id="{375EECF1-A537-40F6-9CCE-6A0A5C0B865F}"/>
              </a:ext>
            </a:extLst>
          </p:cNvPr>
          <p:cNvSpPr/>
          <p:nvPr/>
        </p:nvSpPr>
        <p:spPr>
          <a:xfrm>
            <a:off x="771170" y="3289956"/>
            <a:ext cx="4998034" cy="2969442"/>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ABB Bank:</a:t>
            </a:r>
          </a:p>
          <a:p>
            <a:pPr marL="285750" indent="-285750">
              <a:buFont typeface="Arial" panose="020B0604020202020204" pitchFamily="34" charset="0"/>
              <a:buChar char="•"/>
            </a:pPr>
            <a:r>
              <a:rPr lang="az-Latn-AZ" u="sng" dirty="0">
                <a:solidFill>
                  <a:schemeClr val="accent1">
                    <a:lumMod val="50000"/>
                  </a:schemeClr>
                </a:solidFill>
              </a:rPr>
              <a:t>Mövcud imkanlar:</a:t>
            </a:r>
            <a:r>
              <a:rPr lang="az-Latn-AZ" dirty="0">
                <a:solidFill>
                  <a:schemeClr val="accent1">
                    <a:lumMod val="50000"/>
                  </a:schemeClr>
                </a:solidFill>
              </a:rPr>
              <a:t> ABB rəqəmsal mühitdə istifadəçilərinə geniş xidmətlər təklif edir, lakin əlilliyi olan şəxslər üçün nəzərdə tutulan xüsusi interfeyslər hələ də məhduddur.</a:t>
            </a:r>
          </a:p>
          <a:p>
            <a:pPr marL="285750" indent="-285750">
              <a:buFont typeface="Arial" panose="020B0604020202020204" pitchFamily="34" charset="0"/>
              <a:buChar char="•"/>
            </a:pPr>
            <a:r>
              <a:rPr lang="az-Latn-AZ" u="sng" dirty="0">
                <a:solidFill>
                  <a:schemeClr val="accent1">
                    <a:lumMod val="50000"/>
                  </a:schemeClr>
                </a:solidFill>
              </a:rPr>
              <a:t>Məhdudiyyətlər:</a:t>
            </a:r>
            <a:r>
              <a:rPr lang="az-Latn-AZ" dirty="0">
                <a:solidFill>
                  <a:schemeClr val="accent1">
                    <a:lumMod val="50000"/>
                  </a:schemeClr>
                </a:solidFill>
              </a:rPr>
              <a:t> Yüksək kontrast rejimi və ekran oxuyucu dəstəyi bəzi səhifələrdə tam uyğunlaşmır.</a:t>
            </a:r>
          </a:p>
        </p:txBody>
      </p:sp>
      <p:sp>
        <p:nvSpPr>
          <p:cNvPr id="7" name="Rectangle: Rounded Corners 6">
            <a:extLst>
              <a:ext uri="{FF2B5EF4-FFF2-40B4-BE49-F238E27FC236}">
                <a16:creationId xmlns:a16="http://schemas.microsoft.com/office/drawing/2014/main" id="{D8521AFB-D434-4892-A203-3F11A82AD388}"/>
              </a:ext>
            </a:extLst>
          </p:cNvPr>
          <p:cNvSpPr/>
          <p:nvPr/>
        </p:nvSpPr>
        <p:spPr>
          <a:xfrm>
            <a:off x="6306678" y="3287598"/>
            <a:ext cx="5001768" cy="2971800"/>
          </a:xfrm>
          <a:prstGeom prst="roundRect">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b="1" dirty="0">
                <a:solidFill>
                  <a:schemeClr val="accent1">
                    <a:lumMod val="50000"/>
                  </a:schemeClr>
                </a:solidFill>
              </a:rPr>
              <a:t>Kapital Bank:</a:t>
            </a:r>
          </a:p>
          <a:p>
            <a:pPr marL="285750" indent="-285750">
              <a:buFont typeface="Arial" panose="020B0604020202020204" pitchFamily="34" charset="0"/>
              <a:buChar char="•"/>
            </a:pPr>
            <a:r>
              <a:rPr lang="az-Latn-AZ" u="sng" dirty="0">
                <a:solidFill>
                  <a:schemeClr val="accent1">
                    <a:lumMod val="50000"/>
                  </a:schemeClr>
                </a:solidFill>
              </a:rPr>
              <a:t>Mövcud imkanlar:</a:t>
            </a:r>
            <a:r>
              <a:rPr lang="az-Latn-AZ" dirty="0">
                <a:solidFill>
                  <a:schemeClr val="accent1">
                    <a:lumMod val="50000"/>
                  </a:schemeClr>
                </a:solidFill>
              </a:rPr>
              <a:t> Kapital Bank mobil tətbiqləri və veb saytında istifadəçi dostu dizayn tətbiq edir. Bank xidmətlərindən istifadə edən yaşlı müştərilər üçün sadələşdirilmiş məzmun təqdim edir.</a:t>
            </a:r>
          </a:p>
          <a:p>
            <a:pPr marL="285750" indent="-285750">
              <a:buFont typeface="Arial" panose="020B0604020202020204" pitchFamily="34" charset="0"/>
              <a:buChar char="•"/>
            </a:pPr>
            <a:r>
              <a:rPr lang="az-Latn-AZ" u="sng" dirty="0">
                <a:solidFill>
                  <a:schemeClr val="accent1">
                    <a:lumMod val="50000"/>
                  </a:schemeClr>
                </a:solidFill>
              </a:rPr>
              <a:t>Məhdudiyyətlər:</a:t>
            </a:r>
            <a:r>
              <a:rPr lang="az-Latn-AZ" dirty="0">
                <a:solidFill>
                  <a:schemeClr val="accent1">
                    <a:lumMod val="50000"/>
                  </a:schemeClr>
                </a:solidFill>
              </a:rPr>
              <a:t> Görmə məhdudiyyətləri olan şəxslər üçün səsli naviqasiya funksiyası zəif inkişaf etdirilmişdir.</a:t>
            </a:r>
          </a:p>
        </p:txBody>
      </p:sp>
      <p:sp>
        <p:nvSpPr>
          <p:cNvPr id="8" name="TextBox 7">
            <a:extLst>
              <a:ext uri="{FF2B5EF4-FFF2-40B4-BE49-F238E27FC236}">
                <a16:creationId xmlns:a16="http://schemas.microsoft.com/office/drawing/2014/main" id="{871B0572-BE96-474B-B03C-85F967913EF5}"/>
              </a:ext>
            </a:extLst>
          </p:cNvPr>
          <p:cNvSpPr txBox="1"/>
          <p:nvPr/>
        </p:nvSpPr>
        <p:spPr>
          <a:xfrm>
            <a:off x="372424" y="1492987"/>
            <a:ext cx="6721246" cy="1446550"/>
          </a:xfrm>
          <a:prstGeom prst="rect">
            <a:avLst/>
          </a:prstGeom>
          <a:noFill/>
        </p:spPr>
        <p:txBody>
          <a:bodyPr wrap="square" rtlCol="0">
            <a:spAutoFit/>
          </a:bodyPr>
          <a:lstStyle/>
          <a:p>
            <a:r>
              <a:rPr lang="az-Latn-AZ" sz="2200" dirty="0">
                <a:solidFill>
                  <a:schemeClr val="accent1">
                    <a:lumMod val="50000"/>
                  </a:schemeClr>
                </a:solidFill>
                <a:effectLst/>
                <a:ea typeface="Times New Roman" panose="02020603050405020304" pitchFamily="18" charset="0"/>
              </a:rPr>
              <a:t>Azərbaycanın bank sektoru rəqəmsal transformasiya sahəsində əhəmiyyətli irəliləyişlər əldə etsə də, əlçatanlıq və inklüzivlik baxımından müəyyən çatışmazlıqlar mövcuddur.</a:t>
            </a:r>
          </a:p>
        </p:txBody>
      </p:sp>
    </p:spTree>
    <p:extLst>
      <p:ext uri="{BB962C8B-B14F-4D97-AF65-F5344CB8AC3E}">
        <p14:creationId xmlns:p14="http://schemas.microsoft.com/office/powerpoint/2010/main" val="359911750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DB3A1-2C0F-4F5A-A24E-DE1CF8AE2CA6}"/>
              </a:ext>
            </a:extLst>
          </p:cNvPr>
          <p:cNvPicPr>
            <a:picLocks noChangeAspect="1"/>
          </p:cNvPicPr>
          <p:nvPr/>
        </p:nvPicPr>
        <p:blipFill rotWithShape="1">
          <a:blip r:embed="rId2"/>
          <a:srcRect l="12640" t="25676" r="13044" b="15038"/>
          <a:stretch/>
        </p:blipFill>
        <p:spPr>
          <a:xfrm>
            <a:off x="-1" y="0"/>
            <a:ext cx="12192001" cy="6858000"/>
          </a:xfrm>
          <a:prstGeom prst="rect">
            <a:avLst/>
          </a:prstGeom>
        </p:spPr>
      </p:pic>
      <p:sp>
        <p:nvSpPr>
          <p:cNvPr id="4" name="TextBox 3">
            <a:extLst>
              <a:ext uri="{FF2B5EF4-FFF2-40B4-BE49-F238E27FC236}">
                <a16:creationId xmlns:a16="http://schemas.microsoft.com/office/drawing/2014/main" id="{CAF63AE3-69D5-4BA1-BED5-5F05C2C9EF4A}"/>
              </a:ext>
            </a:extLst>
          </p:cNvPr>
          <p:cNvSpPr txBox="1"/>
          <p:nvPr/>
        </p:nvSpPr>
        <p:spPr>
          <a:xfrm>
            <a:off x="1706252" y="386498"/>
            <a:ext cx="11353014" cy="553998"/>
          </a:xfrm>
          <a:prstGeom prst="rect">
            <a:avLst/>
          </a:prstGeom>
          <a:noFill/>
        </p:spPr>
        <p:txBody>
          <a:bodyPr wrap="square" rtlCol="0">
            <a:spAutoFit/>
          </a:bodyPr>
          <a:lstStyle/>
          <a:p>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Beynəlxalq və Yerli Bank Saytlarının Müqayisəli Təhlili</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CF64662-5038-4ABC-B5E9-9D04B3F55117}"/>
              </a:ext>
            </a:extLst>
          </p:cNvPr>
          <p:cNvGraphicFramePr>
            <a:graphicFrameLocks noGrp="1"/>
          </p:cNvGraphicFramePr>
          <p:nvPr>
            <p:extLst>
              <p:ext uri="{D42A27DB-BD31-4B8C-83A1-F6EECF244321}">
                <p14:modId xmlns:p14="http://schemas.microsoft.com/office/powerpoint/2010/main" val="2025136903"/>
              </p:ext>
            </p:extLst>
          </p:nvPr>
        </p:nvGraphicFramePr>
        <p:xfrm>
          <a:off x="734505" y="1326994"/>
          <a:ext cx="10515600" cy="4640174"/>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971179820"/>
                    </a:ext>
                  </a:extLst>
                </a:gridCol>
                <a:gridCol w="2103120">
                  <a:extLst>
                    <a:ext uri="{9D8B030D-6E8A-4147-A177-3AD203B41FA5}">
                      <a16:colId xmlns:a16="http://schemas.microsoft.com/office/drawing/2014/main" val="2003484321"/>
                    </a:ext>
                  </a:extLst>
                </a:gridCol>
                <a:gridCol w="2103120">
                  <a:extLst>
                    <a:ext uri="{9D8B030D-6E8A-4147-A177-3AD203B41FA5}">
                      <a16:colId xmlns:a16="http://schemas.microsoft.com/office/drawing/2014/main" val="4162322562"/>
                    </a:ext>
                  </a:extLst>
                </a:gridCol>
                <a:gridCol w="2103120">
                  <a:extLst>
                    <a:ext uri="{9D8B030D-6E8A-4147-A177-3AD203B41FA5}">
                      <a16:colId xmlns:a16="http://schemas.microsoft.com/office/drawing/2014/main" val="1523316992"/>
                    </a:ext>
                  </a:extLst>
                </a:gridCol>
                <a:gridCol w="2103120">
                  <a:extLst>
                    <a:ext uri="{9D8B030D-6E8A-4147-A177-3AD203B41FA5}">
                      <a16:colId xmlns:a16="http://schemas.microsoft.com/office/drawing/2014/main" val="3306076920"/>
                    </a:ext>
                  </a:extLst>
                </a:gridCol>
              </a:tblGrid>
              <a:tr h="762949">
                <a:tc>
                  <a:txBody>
                    <a:bodyPr/>
                    <a:lstStyle/>
                    <a:p>
                      <a:pPr marL="0" marR="0" algn="ctr">
                        <a:lnSpc>
                          <a:spcPct val="107000"/>
                        </a:lnSpc>
                        <a:spcBef>
                          <a:spcPts val="0"/>
                        </a:spcBef>
                        <a:spcAft>
                          <a:spcPts val="800"/>
                        </a:spcAft>
                      </a:pPr>
                      <a:r>
                        <a:rPr lang="az-Latn-AZ" sz="1800">
                          <a:effectLst/>
                        </a:rPr>
                        <a:t>Kriteriya</a:t>
                      </a:r>
                      <a:endParaRPr lang="az-Latn-A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800" dirty="0">
                          <a:effectLst/>
                        </a:rPr>
                        <a:t>Bank of America</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800">
                          <a:effectLst/>
                        </a:rPr>
                        <a:t>HSBC</a:t>
                      </a:r>
                      <a:endParaRPr lang="az-Latn-A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800">
                          <a:effectLst/>
                        </a:rPr>
                        <a:t>ABB Bank</a:t>
                      </a:r>
                      <a:endParaRPr lang="az-Latn-A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az-Latn-AZ" sz="1800">
                          <a:effectLst/>
                        </a:rPr>
                        <a:t>Kapital Bank</a:t>
                      </a:r>
                      <a:endParaRPr lang="az-Latn-A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3560273"/>
                  </a:ext>
                </a:extLst>
              </a:tr>
              <a:tr h="775445">
                <a:tc>
                  <a:txBody>
                    <a:bodyPr/>
                    <a:lstStyle/>
                    <a:p>
                      <a:pPr marL="0" marR="0">
                        <a:lnSpc>
                          <a:spcPct val="107000"/>
                        </a:lnSpc>
                        <a:spcBef>
                          <a:spcPts val="0"/>
                        </a:spcBef>
                        <a:spcAft>
                          <a:spcPts val="800"/>
                        </a:spcAft>
                      </a:pPr>
                      <a:r>
                        <a:rPr lang="az-Latn-AZ" sz="1800" dirty="0">
                          <a:effectLst/>
                        </a:rPr>
                        <a:t> WCAG uyğunluğu</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Tam uyğun</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Tam uyğun</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Qismən uyğun</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Qismən uyğun</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61283298"/>
                  </a:ext>
                </a:extLst>
              </a:tr>
              <a:tr h="775445">
                <a:tc>
                  <a:txBody>
                    <a:bodyPr/>
                    <a:lstStyle/>
                    <a:p>
                      <a:pPr marL="0" marR="0">
                        <a:lnSpc>
                          <a:spcPct val="107000"/>
                        </a:lnSpc>
                        <a:spcBef>
                          <a:spcPts val="0"/>
                        </a:spcBef>
                        <a:spcAft>
                          <a:spcPts val="800"/>
                        </a:spcAft>
                      </a:pPr>
                      <a:r>
                        <a:rPr lang="az-Latn-AZ" sz="1800" dirty="0">
                          <a:effectLst/>
                        </a:rPr>
                        <a:t> Ekran oxuyucu dəstəyi</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Yüksək səviyyədə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Yüksək səviyyədə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Məhdud</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Məhdud</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82483092"/>
                  </a:ext>
                </a:extLst>
              </a:tr>
              <a:tr h="775445">
                <a:tc>
                  <a:txBody>
                    <a:bodyPr/>
                    <a:lstStyle/>
                    <a:p>
                      <a:pPr marL="0" marR="0">
                        <a:lnSpc>
                          <a:spcPct val="107000"/>
                        </a:lnSpc>
                        <a:spcBef>
                          <a:spcPts val="0"/>
                        </a:spcBef>
                        <a:spcAft>
                          <a:spcPts val="800"/>
                        </a:spcAft>
                      </a:pPr>
                      <a:r>
                        <a:rPr lang="az-Latn-AZ" sz="1800" dirty="0">
                          <a:effectLst/>
                        </a:rPr>
                        <a:t> Yüksək kontrast rejimi</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Bütün səhifələrdə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Bütün səhifələrdə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Bəzi səhifələrdə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Bəzi səhifələrdə</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39472100"/>
                  </a:ext>
                </a:extLst>
              </a:tr>
              <a:tr h="775445">
                <a:tc>
                  <a:txBody>
                    <a:bodyPr/>
                    <a:lstStyle/>
                    <a:p>
                      <a:pPr marL="0" marR="0">
                        <a:lnSpc>
                          <a:spcPct val="107000"/>
                        </a:lnSpc>
                        <a:spcBef>
                          <a:spcPts val="0"/>
                        </a:spcBef>
                        <a:spcAft>
                          <a:spcPts val="800"/>
                        </a:spcAft>
                      </a:pPr>
                      <a:r>
                        <a:rPr lang="az-Latn-AZ" sz="1800" dirty="0">
                          <a:effectLst/>
                        </a:rPr>
                        <a:t> Səsli naviqasiya</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Mövcuddur</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Mövcuddur</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Zəif</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Zəif</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40470681"/>
                  </a:ext>
                </a:extLst>
              </a:tr>
              <a:tr h="775445">
                <a:tc>
                  <a:txBody>
                    <a:bodyPr/>
                    <a:lstStyle/>
                    <a:p>
                      <a:pPr marL="0" marR="0">
                        <a:lnSpc>
                          <a:spcPct val="107000"/>
                        </a:lnSpc>
                        <a:spcBef>
                          <a:spcPts val="0"/>
                        </a:spcBef>
                        <a:spcAft>
                          <a:spcPts val="800"/>
                        </a:spcAft>
                      </a:pPr>
                      <a:r>
                        <a:rPr lang="az-Latn-AZ" sz="1800" dirty="0">
                          <a:effectLst/>
                        </a:rPr>
                        <a:t> İstifadəçi dostluğu</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Yüksək</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Yüksək</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Orta</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az-Latn-AZ" sz="1800" dirty="0">
                          <a:effectLst/>
                        </a:rPr>
                        <a:t> Yaxşı</a:t>
                      </a:r>
                      <a:endParaRPr lang="az-Latn-A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9490547"/>
                  </a:ext>
                </a:extLst>
              </a:tr>
            </a:tbl>
          </a:graphicData>
        </a:graphic>
      </p:graphicFrame>
    </p:spTree>
    <p:extLst>
      <p:ext uri="{BB962C8B-B14F-4D97-AF65-F5344CB8AC3E}">
        <p14:creationId xmlns:p14="http://schemas.microsoft.com/office/powerpoint/2010/main" val="367478597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635B0-4847-48D8-93D6-76AFCA8F4032}"/>
              </a:ext>
            </a:extLst>
          </p:cNvPr>
          <p:cNvPicPr>
            <a:picLocks noChangeAspect="1"/>
          </p:cNvPicPr>
          <p:nvPr/>
        </p:nvPicPr>
        <p:blipFill>
          <a:blip r:embed="rId2"/>
          <a:stretch>
            <a:fillRect/>
          </a:stretch>
        </p:blipFill>
        <p:spPr>
          <a:xfrm>
            <a:off x="0" y="-1"/>
            <a:ext cx="12217138" cy="6858001"/>
          </a:xfrm>
          <a:prstGeom prst="rect">
            <a:avLst/>
          </a:prstGeom>
        </p:spPr>
      </p:pic>
      <p:sp>
        <p:nvSpPr>
          <p:cNvPr id="4" name="TextBox 3">
            <a:extLst>
              <a:ext uri="{FF2B5EF4-FFF2-40B4-BE49-F238E27FC236}">
                <a16:creationId xmlns:a16="http://schemas.microsoft.com/office/drawing/2014/main" id="{71A1BABA-4621-4191-86CA-5FE9E860D157}"/>
              </a:ext>
            </a:extLst>
          </p:cNvPr>
          <p:cNvSpPr txBox="1"/>
          <p:nvPr/>
        </p:nvSpPr>
        <p:spPr>
          <a:xfrm>
            <a:off x="2762053" y="329938"/>
            <a:ext cx="8795209" cy="1200329"/>
          </a:xfrm>
          <a:prstGeom prst="rect">
            <a:avLst/>
          </a:prstGeom>
          <a:noFill/>
        </p:spPr>
        <p:txBody>
          <a:bodyPr wrap="square" rtlCol="0">
            <a:spAutoFit/>
          </a:bodyPr>
          <a:lstStyle/>
          <a:p>
            <a:r>
              <a:rPr lang="az-Latn-AZ" sz="3600" b="1" kern="0" dirty="0">
                <a:solidFill>
                  <a:schemeClr val="accent1">
                    <a:lumMod val="50000"/>
                  </a:schemeClr>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Əlçatanlıq və İstifadəçi Təcrübəsi: ABB Bank və Kapital Bank Saytlarının Təhlili</a:t>
            </a:r>
          </a:p>
        </p:txBody>
      </p:sp>
      <p:sp>
        <p:nvSpPr>
          <p:cNvPr id="5" name="TextBox 4">
            <a:extLst>
              <a:ext uri="{FF2B5EF4-FFF2-40B4-BE49-F238E27FC236}">
                <a16:creationId xmlns:a16="http://schemas.microsoft.com/office/drawing/2014/main" id="{A8F9947B-F566-4A1D-A0DE-6863A64426D0}"/>
              </a:ext>
            </a:extLst>
          </p:cNvPr>
          <p:cNvSpPr txBox="1"/>
          <p:nvPr/>
        </p:nvSpPr>
        <p:spPr>
          <a:xfrm>
            <a:off x="2762053" y="1530267"/>
            <a:ext cx="8484124" cy="553998"/>
          </a:xfrm>
          <a:prstGeom prst="rect">
            <a:avLst/>
          </a:prstGeom>
          <a:noFill/>
        </p:spPr>
        <p:txBody>
          <a:bodyPr wrap="square" rtlCol="0">
            <a:spAutoFit/>
          </a:bodyPr>
          <a:lstStyle/>
          <a:p>
            <a:r>
              <a:rPr lang="az-Latn-AZ" sz="3000" b="0" i="1" u="sng" dirty="0">
                <a:solidFill>
                  <a:schemeClr val="accent1">
                    <a:lumMod val="50000"/>
                  </a:schemeClr>
                </a:solidFill>
                <a:effectLst/>
                <a:ea typeface="Times New Roman" panose="02020603050405020304" pitchFamily="18" charset="0"/>
                <a:cs typeface="Times New Roman" panose="02020603050405020304" pitchFamily="18" charset="0"/>
              </a:rPr>
              <a:t>ABB Bank</a:t>
            </a:r>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 Saytının Əlçatanlıq və İstifadəçi Təcrübəsi</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ED046764-CB70-49BD-A24F-7E0301305B0C}"/>
              </a:ext>
            </a:extLst>
          </p:cNvPr>
          <p:cNvSpPr/>
          <p:nvPr/>
        </p:nvSpPr>
        <p:spPr>
          <a:xfrm>
            <a:off x="1206630" y="2265116"/>
            <a:ext cx="5222450" cy="2863066"/>
          </a:xfrm>
          <a:prstGeom prst="ellipse">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solidFill>
                  <a:schemeClr val="accent1">
                    <a:lumMod val="50000"/>
                  </a:schemeClr>
                </a:solidFill>
              </a:rPr>
              <a:t>Əlçatanlıq Təmin edən Xüsusiyyətlər:</a:t>
            </a:r>
          </a:p>
          <a:p>
            <a:pPr algn="ctr"/>
            <a:r>
              <a:rPr lang="az-Latn-AZ" sz="2400" dirty="0">
                <a:solidFill>
                  <a:schemeClr val="accent1">
                    <a:lumMod val="50000"/>
                  </a:schemeClr>
                </a:solidFill>
              </a:rPr>
              <a:t>• Sadə və Aydın Naviqasiya: </a:t>
            </a:r>
          </a:p>
          <a:p>
            <a:pPr algn="ctr"/>
            <a:r>
              <a:rPr lang="az-Latn-AZ" sz="2400" dirty="0">
                <a:solidFill>
                  <a:schemeClr val="accent1">
                    <a:lumMod val="50000"/>
                  </a:schemeClr>
                </a:solidFill>
              </a:rPr>
              <a:t>• Rəng Kontrasti və Yazı: </a:t>
            </a:r>
          </a:p>
          <a:p>
            <a:pPr algn="ctr"/>
            <a:r>
              <a:rPr lang="az-Latn-AZ" sz="2400" dirty="0">
                <a:solidFill>
                  <a:schemeClr val="accent1">
                    <a:lumMod val="50000"/>
                  </a:schemeClr>
                </a:solidFill>
              </a:rPr>
              <a:t>• Mobil Uyğunluq:</a:t>
            </a:r>
          </a:p>
        </p:txBody>
      </p:sp>
      <p:sp>
        <p:nvSpPr>
          <p:cNvPr id="8" name="Oval 7">
            <a:extLst>
              <a:ext uri="{FF2B5EF4-FFF2-40B4-BE49-F238E27FC236}">
                <a16:creationId xmlns:a16="http://schemas.microsoft.com/office/drawing/2014/main" id="{CFF22D42-14E1-4396-9D04-7E6CD3EC1582}"/>
              </a:ext>
            </a:extLst>
          </p:cNvPr>
          <p:cNvSpPr/>
          <p:nvPr/>
        </p:nvSpPr>
        <p:spPr>
          <a:xfrm>
            <a:off x="6608190" y="3697146"/>
            <a:ext cx="5221224" cy="2862072"/>
          </a:xfrm>
          <a:prstGeom prst="ellipse">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solidFill>
                  <a:schemeClr val="accent1">
                    <a:lumMod val="50000"/>
                  </a:schemeClr>
                </a:solidFill>
              </a:rPr>
              <a:t>Əlçatanlıq Təmin etməyən Xüsusiyyətlər:</a:t>
            </a:r>
          </a:p>
          <a:p>
            <a:pPr algn="ctr"/>
            <a:r>
              <a:rPr lang="az-Latn-AZ" sz="2400" dirty="0">
                <a:solidFill>
                  <a:schemeClr val="accent1">
                    <a:lumMod val="50000"/>
                  </a:schemeClr>
                </a:solidFill>
              </a:rPr>
              <a:t>• Alternativ Mətnin Çatışmazlığı: </a:t>
            </a:r>
          </a:p>
          <a:p>
            <a:pPr algn="ctr"/>
            <a:r>
              <a:rPr lang="az-Latn-AZ" sz="2400" dirty="0">
                <a:solidFill>
                  <a:schemeClr val="accent1">
                    <a:lumMod val="50000"/>
                  </a:schemeClr>
                </a:solidFill>
              </a:rPr>
              <a:t>• Səhifə Yüklənmə Vaxtı: </a:t>
            </a:r>
          </a:p>
          <a:p>
            <a:pPr algn="ctr"/>
            <a:r>
              <a:rPr lang="az-Latn-AZ" sz="2400" dirty="0">
                <a:solidFill>
                  <a:schemeClr val="accent1">
                    <a:lumMod val="50000"/>
                  </a:schemeClr>
                </a:solidFill>
              </a:rPr>
              <a:t>• Formaların İstifadəsi:</a:t>
            </a:r>
          </a:p>
        </p:txBody>
      </p:sp>
    </p:spTree>
    <p:extLst>
      <p:ext uri="{BB962C8B-B14F-4D97-AF65-F5344CB8AC3E}">
        <p14:creationId xmlns:p14="http://schemas.microsoft.com/office/powerpoint/2010/main" val="325624021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63E3-B7D0-412D-A8B4-AF0573C0F5D4}"/>
              </a:ext>
            </a:extLst>
          </p:cNvPr>
          <p:cNvPicPr>
            <a:picLocks noChangeAspect="1"/>
          </p:cNvPicPr>
          <p:nvPr/>
        </p:nvPicPr>
        <p:blipFill>
          <a:blip r:embed="rId2"/>
          <a:stretch>
            <a:fillRect/>
          </a:stretch>
        </p:blipFill>
        <p:spPr>
          <a:xfrm>
            <a:off x="0" y="0"/>
            <a:ext cx="12192000" cy="6872141"/>
          </a:xfrm>
          <a:prstGeom prst="rect">
            <a:avLst/>
          </a:prstGeom>
        </p:spPr>
      </p:pic>
      <p:sp>
        <p:nvSpPr>
          <p:cNvPr id="3" name="TextBox 2">
            <a:extLst>
              <a:ext uri="{FF2B5EF4-FFF2-40B4-BE49-F238E27FC236}">
                <a16:creationId xmlns:a16="http://schemas.microsoft.com/office/drawing/2014/main" id="{2CFFE6CF-1E59-485F-B13C-784B72E6082F}"/>
              </a:ext>
            </a:extLst>
          </p:cNvPr>
          <p:cNvSpPr txBox="1"/>
          <p:nvPr/>
        </p:nvSpPr>
        <p:spPr>
          <a:xfrm>
            <a:off x="575034" y="1058926"/>
            <a:ext cx="9521073" cy="553998"/>
          </a:xfrm>
          <a:prstGeom prst="rect">
            <a:avLst/>
          </a:prstGeom>
          <a:noFill/>
        </p:spPr>
        <p:txBody>
          <a:bodyPr wrap="square" rtlCol="0">
            <a:spAutoFit/>
          </a:bodyPr>
          <a:lstStyle/>
          <a:p>
            <a:r>
              <a:rPr lang="az-Latn-AZ" sz="3000" b="0" i="1" u="sng" dirty="0">
                <a:solidFill>
                  <a:schemeClr val="accent1">
                    <a:lumMod val="50000"/>
                  </a:schemeClr>
                </a:solidFill>
                <a:effectLst/>
                <a:ea typeface="Times New Roman" panose="02020603050405020304" pitchFamily="18" charset="0"/>
                <a:cs typeface="Times New Roman" panose="02020603050405020304" pitchFamily="18" charset="0"/>
              </a:rPr>
              <a:t>Kapital Bank</a:t>
            </a:r>
            <a:r>
              <a:rPr lang="az-Latn-AZ" sz="3000" b="0" i="1" dirty="0">
                <a:solidFill>
                  <a:schemeClr val="accent1">
                    <a:lumMod val="50000"/>
                  </a:schemeClr>
                </a:solidFill>
                <a:effectLst/>
                <a:ea typeface="Times New Roman" panose="02020603050405020304" pitchFamily="18" charset="0"/>
                <a:cs typeface="Times New Roman" panose="02020603050405020304" pitchFamily="18" charset="0"/>
              </a:rPr>
              <a:t> Saytının Əlçatanlıq və İstifadəçi Təcrübəsi</a:t>
            </a:r>
            <a:endParaRPr lang="az-Latn-AZ" sz="3000" b="1" i="1" dirty="0">
              <a:solidFill>
                <a:schemeClr val="accent1">
                  <a:lumMod val="50000"/>
                </a:schemeClr>
              </a:solidFill>
              <a:effectLst/>
              <a:ea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DD50BC66-2732-419B-8DC2-AB06C96564FC}"/>
              </a:ext>
            </a:extLst>
          </p:cNvPr>
          <p:cNvSpPr/>
          <p:nvPr/>
        </p:nvSpPr>
        <p:spPr>
          <a:xfrm>
            <a:off x="4926008" y="3436070"/>
            <a:ext cx="7077456" cy="3273552"/>
          </a:xfrm>
          <a:prstGeom prst="ellipse">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solidFill>
                  <a:schemeClr val="accent1">
                    <a:lumMod val="50000"/>
                  </a:schemeClr>
                </a:solidFill>
              </a:rPr>
              <a:t>Əlçatanlıq Təmin etməyən Xüsusiyyətlər:</a:t>
            </a:r>
          </a:p>
          <a:p>
            <a:pPr algn="ctr"/>
            <a:r>
              <a:rPr lang="az-Latn-AZ" sz="2400" dirty="0">
                <a:solidFill>
                  <a:schemeClr val="accent1">
                    <a:lumMod val="50000"/>
                  </a:schemeClr>
                </a:solidFill>
              </a:rPr>
              <a:t>• Alternativ Mətnlərin Çatışmazlığı: </a:t>
            </a:r>
          </a:p>
          <a:p>
            <a:pPr algn="ctr"/>
            <a:r>
              <a:rPr lang="az-Latn-AZ" sz="2400" dirty="0">
                <a:solidFill>
                  <a:schemeClr val="accent1">
                    <a:lumMod val="50000"/>
                  </a:schemeClr>
                </a:solidFill>
              </a:rPr>
              <a:t>• Səsli Təlimatlar və Naviqasiya: </a:t>
            </a:r>
          </a:p>
          <a:p>
            <a:pPr algn="ctr"/>
            <a:r>
              <a:rPr lang="az-Latn-AZ" sz="2400" dirty="0">
                <a:solidFill>
                  <a:schemeClr val="accent1">
                    <a:lumMod val="50000"/>
                  </a:schemeClr>
                </a:solidFill>
              </a:rPr>
              <a:t>• Daha Aydın Forma Dizaynı:</a:t>
            </a:r>
          </a:p>
        </p:txBody>
      </p:sp>
      <p:sp>
        <p:nvSpPr>
          <p:cNvPr id="6" name="Oval 5">
            <a:extLst>
              <a:ext uri="{FF2B5EF4-FFF2-40B4-BE49-F238E27FC236}">
                <a16:creationId xmlns:a16="http://schemas.microsoft.com/office/drawing/2014/main" id="{496D716D-F84B-429D-9443-B359E03BBA2F}"/>
              </a:ext>
            </a:extLst>
          </p:cNvPr>
          <p:cNvSpPr/>
          <p:nvPr/>
        </p:nvSpPr>
        <p:spPr>
          <a:xfrm>
            <a:off x="188536" y="1612924"/>
            <a:ext cx="7076386" cy="3276830"/>
          </a:xfrm>
          <a:prstGeom prst="ellipse">
            <a:avLst/>
          </a:prstGeom>
          <a:solidFill>
            <a:srgbClr val="E2F3F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z-Latn-AZ" sz="2400" b="1" dirty="0">
                <a:solidFill>
                  <a:schemeClr val="accent1">
                    <a:lumMod val="50000"/>
                  </a:schemeClr>
                </a:solidFill>
              </a:rPr>
              <a:t>Əlçatanlıq Təmin edən Xüsusiyyətlər:</a:t>
            </a:r>
          </a:p>
          <a:p>
            <a:pPr algn="ctr"/>
            <a:r>
              <a:rPr lang="az-Latn-AZ" sz="2400" dirty="0">
                <a:solidFill>
                  <a:schemeClr val="accent1">
                    <a:lumMod val="50000"/>
                  </a:schemeClr>
                </a:solidFill>
              </a:rPr>
              <a:t>• Sadə və Rəngli Kontrastlı Dizayn: </a:t>
            </a:r>
          </a:p>
          <a:p>
            <a:pPr algn="ctr"/>
            <a:r>
              <a:rPr lang="az-Latn-AZ" sz="2400" dirty="0">
                <a:solidFill>
                  <a:schemeClr val="accent1">
                    <a:lumMod val="50000"/>
                  </a:schemeClr>
                </a:solidFill>
              </a:rPr>
              <a:t>• Qeyri-standart Yazı Tipləri və İkonlar: </a:t>
            </a:r>
          </a:p>
          <a:p>
            <a:pPr algn="ctr"/>
            <a:r>
              <a:rPr lang="az-Latn-AZ" sz="2400" dirty="0">
                <a:solidFill>
                  <a:schemeClr val="accent1">
                    <a:lumMod val="50000"/>
                  </a:schemeClr>
                </a:solidFill>
              </a:rPr>
              <a:t>• Mobil Versiya və Responsiv Dizayn:</a:t>
            </a:r>
          </a:p>
        </p:txBody>
      </p:sp>
    </p:spTree>
    <p:extLst>
      <p:ext uri="{BB962C8B-B14F-4D97-AF65-F5344CB8AC3E}">
        <p14:creationId xmlns:p14="http://schemas.microsoft.com/office/powerpoint/2010/main" val="1804694718"/>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2865</Words>
  <Application>Microsoft Office PowerPoint</Application>
  <PresentationFormat>Widescreen</PresentationFormat>
  <Paragraphs>223</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Zeynəb Qasımlı</dc:creator>
  <cp:lastModifiedBy>Nazarli Shahin Ilham</cp:lastModifiedBy>
  <cp:revision>19</cp:revision>
  <dcterms:created xsi:type="dcterms:W3CDTF">2024-12-01T17:27:29Z</dcterms:created>
  <dcterms:modified xsi:type="dcterms:W3CDTF">2025-10-28T10:16:51Z</dcterms:modified>
</cp:coreProperties>
</file>